
<file path=[Content_Types].xml><?xml version="1.0" encoding="utf-8"?>
<Types xmlns="http://schemas.openxmlformats.org/package/2006/content-types">
  <Default Extension="bI4eHNxAfJ9kMWxMiV4N9K1DiVlxHDnQtkxcyYvf78g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9" r:id="rId2"/>
    <p:sldId id="263" r:id="rId3"/>
    <p:sldId id="260" r:id="rId4"/>
    <p:sldId id="265" r:id="rId5"/>
    <p:sldId id="262" r:id="rId6"/>
    <p:sldId id="257" r:id="rId7"/>
    <p:sldId id="261" r:id="rId8"/>
    <p:sldId id="258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BFD370-FF92-4737-9899-2C6D4247A676}" v="3" dt="2022-05-07T23:46:21.7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1" autoAdjust="0"/>
    <p:restoredTop sz="94660"/>
  </p:normalViewPr>
  <p:slideViewPr>
    <p:cSldViewPr snapToGrid="0">
      <p:cViewPr>
        <p:scale>
          <a:sx n="125" d="100"/>
          <a:sy n="125" d="100"/>
        </p:scale>
        <p:origin x="9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eus Silva" userId="0de208a5356457c3" providerId="LiveId" clId="{3DBFD370-FF92-4737-9899-2C6D4247A676}"/>
    <pc:docChg chg="undo custSel modSld">
      <pc:chgData name="Matheus Silva" userId="0de208a5356457c3" providerId="LiveId" clId="{3DBFD370-FF92-4737-9899-2C6D4247A676}" dt="2022-05-07T23:48:47.587" v="44" actId="1037"/>
      <pc:docMkLst>
        <pc:docMk/>
      </pc:docMkLst>
      <pc:sldChg chg="addSp delSp modSp mod">
        <pc:chgData name="Matheus Silva" userId="0de208a5356457c3" providerId="LiveId" clId="{3DBFD370-FF92-4737-9899-2C6D4247A676}" dt="2022-05-07T23:48:47.587" v="44" actId="1037"/>
        <pc:sldMkLst>
          <pc:docMk/>
          <pc:sldMk cId="387960615" sldId="257"/>
        </pc:sldMkLst>
        <pc:spChg chg="mod">
          <ac:chgData name="Matheus Silva" userId="0de208a5356457c3" providerId="LiveId" clId="{3DBFD370-FF92-4737-9899-2C6D4247A676}" dt="2022-05-07T23:45:40.868" v="10" actId="164"/>
          <ac:spMkLst>
            <pc:docMk/>
            <pc:sldMk cId="387960615" sldId="257"/>
            <ac:spMk id="13" creationId="{12764ED4-B316-4560-AD9C-DFF27E33CFDD}"/>
          </ac:spMkLst>
        </pc:spChg>
        <pc:spChg chg="mod ord">
          <ac:chgData name="Matheus Silva" userId="0de208a5356457c3" providerId="LiveId" clId="{3DBFD370-FF92-4737-9899-2C6D4247A676}" dt="2022-05-07T23:46:21.769" v="15" actId="164"/>
          <ac:spMkLst>
            <pc:docMk/>
            <pc:sldMk cId="387960615" sldId="257"/>
            <ac:spMk id="20" creationId="{3A24CAEF-0282-40F6-9FFE-754315B70265}"/>
          </ac:spMkLst>
        </pc:spChg>
        <pc:spChg chg="mod ord">
          <ac:chgData name="Matheus Silva" userId="0de208a5356457c3" providerId="LiveId" clId="{3DBFD370-FF92-4737-9899-2C6D4247A676}" dt="2022-05-07T23:46:21.769" v="15" actId="164"/>
          <ac:spMkLst>
            <pc:docMk/>
            <pc:sldMk cId="387960615" sldId="257"/>
            <ac:spMk id="21" creationId="{6CF1438A-7949-4141-ABC3-F975483A04C7}"/>
          </ac:spMkLst>
        </pc:spChg>
        <pc:spChg chg="mod">
          <ac:chgData name="Matheus Silva" userId="0de208a5356457c3" providerId="LiveId" clId="{3DBFD370-FF92-4737-9899-2C6D4247A676}" dt="2022-05-07T23:45:40.868" v="10" actId="164"/>
          <ac:spMkLst>
            <pc:docMk/>
            <pc:sldMk cId="387960615" sldId="257"/>
            <ac:spMk id="36" creationId="{A745ACD4-5036-4E9D-974A-D72E79F20DED}"/>
          </ac:spMkLst>
        </pc:spChg>
        <pc:grpChg chg="add mod">
          <ac:chgData name="Matheus Silva" userId="0de208a5356457c3" providerId="LiveId" clId="{3DBFD370-FF92-4737-9899-2C6D4247A676}" dt="2022-05-07T23:46:21.769" v="15" actId="164"/>
          <ac:grpSpMkLst>
            <pc:docMk/>
            <pc:sldMk cId="387960615" sldId="257"/>
            <ac:grpSpMk id="5" creationId="{66B3D98E-224B-4B54-986A-09366A6C3B79}"/>
          </ac:grpSpMkLst>
        </pc:grpChg>
        <pc:grpChg chg="add mod ord">
          <ac:chgData name="Matheus Silva" userId="0de208a5356457c3" providerId="LiveId" clId="{3DBFD370-FF92-4737-9899-2C6D4247A676}" dt="2022-05-07T23:48:47.587" v="44" actId="1037"/>
          <ac:grpSpMkLst>
            <pc:docMk/>
            <pc:sldMk cId="387960615" sldId="257"/>
            <ac:grpSpMk id="7" creationId="{B860CC63-7142-4ED1-9206-6A42CB949236}"/>
          </ac:grpSpMkLst>
        </pc:grpChg>
        <pc:picChg chg="add del">
          <ac:chgData name="Matheus Silva" userId="0de208a5356457c3" providerId="LiveId" clId="{3DBFD370-FF92-4737-9899-2C6D4247A676}" dt="2022-05-07T23:44:03.489" v="1" actId="478"/>
          <ac:picMkLst>
            <pc:docMk/>
            <pc:sldMk cId="387960615" sldId="257"/>
            <ac:picMk id="3" creationId="{BE72E681-548A-40E0-94A9-1586C11074AC}"/>
          </ac:picMkLst>
        </pc:picChg>
        <pc:picChg chg="del">
          <ac:chgData name="Matheus Silva" userId="0de208a5356457c3" providerId="LiveId" clId="{3DBFD370-FF92-4737-9899-2C6D4247A676}" dt="2022-05-07T23:46:32.671" v="18" actId="478"/>
          <ac:picMkLst>
            <pc:docMk/>
            <pc:sldMk cId="387960615" sldId="257"/>
            <ac:picMk id="4" creationId="{1B71E6B0-2772-4402-96D7-71D661B9A6CA}"/>
          </ac:picMkLst>
        </pc:picChg>
        <pc:picChg chg="add mod ord modCrop">
          <ac:chgData name="Matheus Silva" userId="0de208a5356457c3" providerId="LiveId" clId="{3DBFD370-FF92-4737-9899-2C6D4247A676}" dt="2022-05-07T23:45:40.868" v="10" actId="164"/>
          <ac:picMkLst>
            <pc:docMk/>
            <pc:sldMk cId="387960615" sldId="257"/>
            <ac:picMk id="16" creationId="{3CE24605-82F9-40E2-9883-66E3A7B52C91}"/>
          </ac:picMkLst>
        </pc:picChg>
      </pc:sldChg>
    </pc:docChg>
  </pc:docChgLst>
  <pc:docChgLst>
    <pc:chgData name="Matheus Silva" userId="0de208a5356457c3" providerId="LiveId" clId="{A186C361-BDB7-4D02-87E5-87C5491477E7}"/>
    <pc:docChg chg="undo redo custSel addSld delSld modSld sldOrd">
      <pc:chgData name="Matheus Silva" userId="0de208a5356457c3" providerId="LiveId" clId="{A186C361-BDB7-4D02-87E5-87C5491477E7}" dt="2022-04-15T21:06:39.373" v="1610" actId="27636"/>
      <pc:docMkLst>
        <pc:docMk/>
      </pc:docMkLst>
      <pc:sldChg chg="addSp delSp modSp mod setBg">
        <pc:chgData name="Matheus Silva" userId="0de208a5356457c3" providerId="LiveId" clId="{A186C361-BDB7-4D02-87E5-87C5491477E7}" dt="2022-04-15T21:02:18.443" v="1596" actId="14100"/>
        <pc:sldMkLst>
          <pc:docMk/>
          <pc:sldMk cId="387960615" sldId="257"/>
        </pc:sldMkLst>
        <pc:spChg chg="del mod ord">
          <ac:chgData name="Matheus Silva" userId="0de208a5356457c3" providerId="LiveId" clId="{A186C361-BDB7-4D02-87E5-87C5491477E7}" dt="2022-04-15T18:54:49.291" v="602" actId="478"/>
          <ac:spMkLst>
            <pc:docMk/>
            <pc:sldMk cId="387960615" sldId="257"/>
            <ac:spMk id="2" creationId="{162A3D7F-6619-4E01-A9EE-7D963344A8C2}"/>
          </ac:spMkLst>
        </pc:spChg>
        <pc:spChg chg="add del mod">
          <ac:chgData name="Matheus Silva" userId="0de208a5356457c3" providerId="LiveId" clId="{A186C361-BDB7-4D02-87E5-87C5491477E7}" dt="2022-04-15T18:54:52.525" v="604" actId="478"/>
          <ac:spMkLst>
            <pc:docMk/>
            <pc:sldMk cId="387960615" sldId="257"/>
            <ac:spMk id="5" creationId="{35B9ACD2-1DC6-48D5-917B-B449A060DAB6}"/>
          </ac:spMkLst>
        </pc:spChg>
        <pc:spChg chg="add del mod">
          <ac:chgData name="Matheus Silva" userId="0de208a5356457c3" providerId="LiveId" clId="{A186C361-BDB7-4D02-87E5-87C5491477E7}" dt="2022-04-15T19:44:48.168" v="1395" actId="478"/>
          <ac:spMkLst>
            <pc:docMk/>
            <pc:sldMk cId="387960615" sldId="257"/>
            <ac:spMk id="7" creationId="{A0C7E501-F269-4992-9C6E-8AB45BECA105}"/>
          </ac:spMkLst>
        </pc:spChg>
        <pc:spChg chg="add mod">
          <ac:chgData name="Matheus Silva" userId="0de208a5356457c3" providerId="LiveId" clId="{A186C361-BDB7-4D02-87E5-87C5491477E7}" dt="2022-04-15T19:29:59.015" v="747" actId="255"/>
          <ac:spMkLst>
            <pc:docMk/>
            <pc:sldMk cId="387960615" sldId="257"/>
            <ac:spMk id="9" creationId="{1BF778E1-5FE2-4DDE-BD44-A774772E1703}"/>
          </ac:spMkLst>
        </pc:spChg>
        <pc:spChg chg="add del mod">
          <ac:chgData name="Matheus Silva" userId="0de208a5356457c3" providerId="LiveId" clId="{A186C361-BDB7-4D02-87E5-87C5491477E7}" dt="2022-04-15T19:44:48.168" v="1395" actId="478"/>
          <ac:spMkLst>
            <pc:docMk/>
            <pc:sldMk cId="387960615" sldId="257"/>
            <ac:spMk id="11" creationId="{7D74DA27-6233-4893-B329-9C16BE2DD15B}"/>
          </ac:spMkLst>
        </pc:spChg>
        <pc:spChg chg="add del">
          <ac:chgData name="Matheus Silva" userId="0de208a5356457c3" providerId="LiveId" clId="{A186C361-BDB7-4D02-87E5-87C5491477E7}" dt="2022-04-15T19:45:06.652" v="1397" actId="478"/>
          <ac:spMkLst>
            <pc:docMk/>
            <pc:sldMk cId="387960615" sldId="257"/>
            <ac:spMk id="12" creationId="{C3FD3B3D-1D73-4D5F-A1FB-8149D6E2949F}"/>
          </ac:spMkLst>
        </pc:spChg>
        <pc:spChg chg="add del mod">
          <ac:chgData name="Matheus Silva" userId="0de208a5356457c3" providerId="LiveId" clId="{A186C361-BDB7-4D02-87E5-87C5491477E7}" dt="2022-04-15T19:46:37.213" v="1415" actId="1076"/>
          <ac:spMkLst>
            <pc:docMk/>
            <pc:sldMk cId="387960615" sldId="257"/>
            <ac:spMk id="13" creationId="{12764ED4-B316-4560-AD9C-DFF27E33CFDD}"/>
          </ac:spMkLst>
        </pc:spChg>
        <pc:spChg chg="add mod">
          <ac:chgData name="Matheus Silva" userId="0de208a5356457c3" providerId="LiveId" clId="{A186C361-BDB7-4D02-87E5-87C5491477E7}" dt="2022-04-15T19:46:06.526" v="1405" actId="571"/>
          <ac:spMkLst>
            <pc:docMk/>
            <pc:sldMk cId="387960615" sldId="257"/>
            <ac:spMk id="15" creationId="{53B2E505-7ADF-4D4D-BA19-79D6C2A1B9C7}"/>
          </ac:spMkLst>
        </pc:spChg>
        <pc:spChg chg="add mod">
          <ac:chgData name="Matheus Silva" userId="0de208a5356457c3" providerId="LiveId" clId="{A186C361-BDB7-4D02-87E5-87C5491477E7}" dt="2022-04-15T19:46:09.630" v="1407" actId="571"/>
          <ac:spMkLst>
            <pc:docMk/>
            <pc:sldMk cId="387960615" sldId="257"/>
            <ac:spMk id="17" creationId="{BF117A61-0A8F-48D9-B435-AD7C0E3F2945}"/>
          </ac:spMkLst>
        </pc:spChg>
        <pc:spChg chg="del mod">
          <ac:chgData name="Matheus Silva" userId="0de208a5356457c3" providerId="LiveId" clId="{A186C361-BDB7-4D02-87E5-87C5491477E7}" dt="2022-04-15T00:11:31.157" v="115" actId="21"/>
          <ac:spMkLst>
            <pc:docMk/>
            <pc:sldMk cId="387960615" sldId="257"/>
            <ac:spMk id="18" creationId="{AEBC2C33-4FDA-42DD-A04F-CBEF9BBDCE88}"/>
          </ac:spMkLst>
        </pc:spChg>
        <pc:spChg chg="add del mod">
          <ac:chgData name="Matheus Silva" userId="0de208a5356457c3" providerId="LiveId" clId="{A186C361-BDB7-4D02-87E5-87C5491477E7}" dt="2022-04-15T19:46:15.395" v="1409"/>
          <ac:spMkLst>
            <pc:docMk/>
            <pc:sldMk cId="387960615" sldId="257"/>
            <ac:spMk id="19" creationId="{B0EE0470-E61E-436E-82EA-E68111DE2F8A}"/>
          </ac:spMkLst>
        </pc:spChg>
        <pc:spChg chg="add mod">
          <ac:chgData name="Matheus Silva" userId="0de208a5356457c3" providerId="LiveId" clId="{A186C361-BDB7-4D02-87E5-87C5491477E7}" dt="2022-04-15T19:46:54.073" v="1419" actId="14100"/>
          <ac:spMkLst>
            <pc:docMk/>
            <pc:sldMk cId="387960615" sldId="257"/>
            <ac:spMk id="20" creationId="{3A24CAEF-0282-40F6-9FFE-754315B70265}"/>
          </ac:spMkLst>
        </pc:spChg>
        <pc:spChg chg="add mod">
          <ac:chgData name="Matheus Silva" userId="0de208a5356457c3" providerId="LiveId" clId="{A186C361-BDB7-4D02-87E5-87C5491477E7}" dt="2022-04-15T19:47:01.698" v="1420" actId="571"/>
          <ac:spMkLst>
            <pc:docMk/>
            <pc:sldMk cId="387960615" sldId="257"/>
            <ac:spMk id="21" creationId="{6CF1438A-7949-4141-ABC3-F975483A04C7}"/>
          </ac:spMkLst>
        </pc:spChg>
        <pc:spChg chg="add mod">
          <ac:chgData name="Matheus Silva" userId="0de208a5356457c3" providerId="LiveId" clId="{A186C361-BDB7-4D02-87E5-87C5491477E7}" dt="2022-04-15T19:51:44.520" v="1441" actId="1076"/>
          <ac:spMkLst>
            <pc:docMk/>
            <pc:sldMk cId="387960615" sldId="257"/>
            <ac:spMk id="22" creationId="{FC218E57-532A-437E-87CA-6517B6AC17E2}"/>
          </ac:spMkLst>
        </pc:spChg>
        <pc:spChg chg="add mod">
          <ac:chgData name="Matheus Silva" userId="0de208a5356457c3" providerId="LiveId" clId="{A186C361-BDB7-4D02-87E5-87C5491477E7}" dt="2022-04-15T19:50:22.951" v="1425" actId="571"/>
          <ac:spMkLst>
            <pc:docMk/>
            <pc:sldMk cId="387960615" sldId="257"/>
            <ac:spMk id="24" creationId="{E3ADF8B0-F099-41EE-B7A7-58F00010F62F}"/>
          </ac:spMkLst>
        </pc:spChg>
        <pc:spChg chg="add del mod">
          <ac:chgData name="Matheus Silva" userId="0de208a5356457c3" providerId="LiveId" clId="{A186C361-BDB7-4D02-87E5-87C5491477E7}" dt="2022-04-15T19:50:27.843" v="1428"/>
          <ac:spMkLst>
            <pc:docMk/>
            <pc:sldMk cId="387960615" sldId="257"/>
            <ac:spMk id="26" creationId="{AADB267D-F102-4F2A-8D83-6FB9B2AA62A1}"/>
          </ac:spMkLst>
        </pc:spChg>
        <pc:spChg chg="add mod">
          <ac:chgData name="Matheus Silva" userId="0de208a5356457c3" providerId="LiveId" clId="{A186C361-BDB7-4D02-87E5-87C5491477E7}" dt="2022-04-15T19:50:37.517" v="1430" actId="571"/>
          <ac:spMkLst>
            <pc:docMk/>
            <pc:sldMk cId="387960615" sldId="257"/>
            <ac:spMk id="28" creationId="{BA5A226A-C54F-4C92-B87A-9B6A8ED7B47C}"/>
          </ac:spMkLst>
        </pc:spChg>
        <pc:spChg chg="add mod">
          <ac:chgData name="Matheus Silva" userId="0de208a5356457c3" providerId="LiveId" clId="{A186C361-BDB7-4D02-87E5-87C5491477E7}" dt="2022-04-15T19:50:48.688" v="1433" actId="571"/>
          <ac:spMkLst>
            <pc:docMk/>
            <pc:sldMk cId="387960615" sldId="257"/>
            <ac:spMk id="30" creationId="{65290DFB-376D-4304-ACA8-7B9A19FFF101}"/>
          </ac:spMkLst>
        </pc:spChg>
        <pc:spChg chg="add mod">
          <ac:chgData name="Matheus Silva" userId="0de208a5356457c3" providerId="LiveId" clId="{A186C361-BDB7-4D02-87E5-87C5491477E7}" dt="2022-04-15T19:50:51.438" v="1435" actId="571"/>
          <ac:spMkLst>
            <pc:docMk/>
            <pc:sldMk cId="387960615" sldId="257"/>
            <ac:spMk id="32" creationId="{E5E6DBC7-577D-4ACC-B724-FFE99320C9D2}"/>
          </ac:spMkLst>
        </pc:spChg>
        <pc:spChg chg="add del mod">
          <ac:chgData name="Matheus Silva" userId="0de208a5356457c3" providerId="LiveId" clId="{A186C361-BDB7-4D02-87E5-87C5491477E7}" dt="2022-04-15T19:51:02.750" v="1439"/>
          <ac:spMkLst>
            <pc:docMk/>
            <pc:sldMk cId="387960615" sldId="257"/>
            <ac:spMk id="34" creationId="{34916300-A7FB-4B83-8620-A3D7C7A3A14D}"/>
          </ac:spMkLst>
        </pc:spChg>
        <pc:spChg chg="add mod">
          <ac:chgData name="Matheus Silva" userId="0de208a5356457c3" providerId="LiveId" clId="{A186C361-BDB7-4D02-87E5-87C5491477E7}" dt="2022-04-15T19:52:10.539" v="1446" actId="14100"/>
          <ac:spMkLst>
            <pc:docMk/>
            <pc:sldMk cId="387960615" sldId="257"/>
            <ac:spMk id="35" creationId="{41596D47-E9D4-40A3-A884-BC63279821A2}"/>
          </ac:spMkLst>
        </pc:spChg>
        <pc:spChg chg="add mod">
          <ac:chgData name="Matheus Silva" userId="0de208a5356457c3" providerId="LiveId" clId="{A186C361-BDB7-4D02-87E5-87C5491477E7}" dt="2022-04-15T21:02:18.443" v="1596" actId="14100"/>
          <ac:spMkLst>
            <pc:docMk/>
            <pc:sldMk cId="387960615" sldId="257"/>
            <ac:spMk id="36" creationId="{A745ACD4-5036-4E9D-974A-D72E79F20DED}"/>
          </ac:spMkLst>
        </pc:spChg>
        <pc:spChg chg="add mod">
          <ac:chgData name="Matheus Silva" userId="0de208a5356457c3" providerId="LiveId" clId="{A186C361-BDB7-4D02-87E5-87C5491477E7}" dt="2022-04-15T19:57:00.913" v="1454" actId="571"/>
          <ac:spMkLst>
            <pc:docMk/>
            <pc:sldMk cId="387960615" sldId="257"/>
            <ac:spMk id="37" creationId="{FD2FB900-8E7E-4937-A7F9-318818771F34}"/>
          </ac:spMkLst>
        </pc:spChg>
        <pc:picChg chg="add del mod">
          <ac:chgData name="Matheus Silva" userId="0de208a5356457c3" providerId="LiveId" clId="{A186C361-BDB7-4D02-87E5-87C5491477E7}" dt="2022-04-15T19:56:18.640" v="1452" actId="1036"/>
          <ac:picMkLst>
            <pc:docMk/>
            <pc:sldMk cId="387960615" sldId="257"/>
            <ac:picMk id="4" creationId="{1B71E6B0-2772-4402-96D7-71D661B9A6CA}"/>
          </ac:picMkLst>
        </pc:picChg>
        <pc:picChg chg="add mod">
          <ac:chgData name="Matheus Silva" userId="0de208a5356457c3" providerId="LiveId" clId="{A186C361-BDB7-4D02-87E5-87C5491477E7}" dt="2022-04-15T19:50:56.766" v="1437" actId="14100"/>
          <ac:picMkLst>
            <pc:docMk/>
            <pc:sldMk cId="387960615" sldId="257"/>
            <ac:picMk id="6" creationId="{60424FB2-5A57-4AC8-AFFB-9CF11102AE1D}"/>
          </ac:picMkLst>
        </pc:picChg>
        <pc:picChg chg="add mod">
          <ac:chgData name="Matheus Silva" userId="0de208a5356457c3" providerId="LiveId" clId="{A186C361-BDB7-4D02-87E5-87C5491477E7}" dt="2022-04-15T00:12:35.565" v="126" actId="1076"/>
          <ac:picMkLst>
            <pc:docMk/>
            <pc:sldMk cId="387960615" sldId="257"/>
            <ac:picMk id="8" creationId="{17AFB86E-54C4-4A2F-ACC9-111641EF6FB5}"/>
          </ac:picMkLst>
        </pc:picChg>
        <pc:picChg chg="del">
          <ac:chgData name="Matheus Silva" userId="0de208a5356457c3" providerId="LiveId" clId="{A186C361-BDB7-4D02-87E5-87C5491477E7}" dt="2022-04-15T00:11:31.157" v="115" actId="21"/>
          <ac:picMkLst>
            <pc:docMk/>
            <pc:sldMk cId="387960615" sldId="257"/>
            <ac:picMk id="9" creationId="{C7830909-25DA-49A5-A356-D1069B25CDC5}"/>
          </ac:picMkLst>
        </pc:picChg>
        <pc:picChg chg="add mod">
          <ac:chgData name="Matheus Silva" userId="0de208a5356457c3" providerId="LiveId" clId="{A186C361-BDB7-4D02-87E5-87C5491477E7}" dt="2022-04-15T19:46:06.526" v="1405" actId="571"/>
          <ac:picMkLst>
            <pc:docMk/>
            <pc:sldMk cId="387960615" sldId="257"/>
            <ac:picMk id="14" creationId="{AC1DA014-F9F7-4302-A24F-A0D31C2934AD}"/>
          </ac:picMkLst>
        </pc:picChg>
        <pc:picChg chg="del">
          <ac:chgData name="Matheus Silva" userId="0de208a5356457c3" providerId="LiveId" clId="{A186C361-BDB7-4D02-87E5-87C5491477E7}" dt="2022-04-15T00:07:46.048" v="91" actId="478"/>
          <ac:picMkLst>
            <pc:docMk/>
            <pc:sldMk cId="387960615" sldId="257"/>
            <ac:picMk id="15" creationId="{6CB6CDB9-98ED-4892-AFDB-306646FC1896}"/>
          </ac:picMkLst>
        </pc:picChg>
        <pc:picChg chg="add mod">
          <ac:chgData name="Matheus Silva" userId="0de208a5356457c3" providerId="LiveId" clId="{A186C361-BDB7-4D02-87E5-87C5491477E7}" dt="2022-04-15T19:46:09.630" v="1407" actId="571"/>
          <ac:picMkLst>
            <pc:docMk/>
            <pc:sldMk cId="387960615" sldId="257"/>
            <ac:picMk id="16" creationId="{75049A91-916E-4EDB-A714-5CA4B04F78FA}"/>
          </ac:picMkLst>
        </pc:picChg>
        <pc:picChg chg="del">
          <ac:chgData name="Matheus Silva" userId="0de208a5356457c3" providerId="LiveId" clId="{A186C361-BDB7-4D02-87E5-87C5491477E7}" dt="2022-04-15T00:08:26.055" v="92" actId="478"/>
          <ac:picMkLst>
            <pc:docMk/>
            <pc:sldMk cId="387960615" sldId="257"/>
            <ac:picMk id="17" creationId="{270BFF9E-34CE-49C1-8FD7-6EF74C6FD270}"/>
          </ac:picMkLst>
        </pc:picChg>
        <pc:picChg chg="add del mod">
          <ac:chgData name="Matheus Silva" userId="0de208a5356457c3" providerId="LiveId" clId="{A186C361-BDB7-4D02-87E5-87C5491477E7}" dt="2022-04-15T19:46:15.395" v="1409"/>
          <ac:picMkLst>
            <pc:docMk/>
            <pc:sldMk cId="387960615" sldId="257"/>
            <ac:picMk id="18" creationId="{C67DC883-3E57-4BF6-B03D-CBC46783B1B2}"/>
          </ac:picMkLst>
        </pc:picChg>
        <pc:picChg chg="add mod">
          <ac:chgData name="Matheus Silva" userId="0de208a5356457c3" providerId="LiveId" clId="{A186C361-BDB7-4D02-87E5-87C5491477E7}" dt="2022-04-15T19:50:22.951" v="1425" actId="571"/>
          <ac:picMkLst>
            <pc:docMk/>
            <pc:sldMk cId="387960615" sldId="257"/>
            <ac:picMk id="23" creationId="{9A229F18-6E98-401C-A9C7-3191DA5E203F}"/>
          </ac:picMkLst>
        </pc:picChg>
        <pc:picChg chg="add del mod">
          <ac:chgData name="Matheus Silva" userId="0de208a5356457c3" providerId="LiveId" clId="{A186C361-BDB7-4D02-87E5-87C5491477E7}" dt="2022-04-15T19:50:27.843" v="1428"/>
          <ac:picMkLst>
            <pc:docMk/>
            <pc:sldMk cId="387960615" sldId="257"/>
            <ac:picMk id="25" creationId="{315A91B5-CC16-41A0-BF25-661384A9E5AF}"/>
          </ac:picMkLst>
        </pc:picChg>
        <pc:picChg chg="add mod">
          <ac:chgData name="Matheus Silva" userId="0de208a5356457c3" providerId="LiveId" clId="{A186C361-BDB7-4D02-87E5-87C5491477E7}" dt="2022-04-15T19:50:37.517" v="1430" actId="571"/>
          <ac:picMkLst>
            <pc:docMk/>
            <pc:sldMk cId="387960615" sldId="257"/>
            <ac:picMk id="27" creationId="{9CCCA964-1E31-44C3-87C7-C54640D98CCA}"/>
          </ac:picMkLst>
        </pc:picChg>
        <pc:picChg chg="add mod">
          <ac:chgData name="Matheus Silva" userId="0de208a5356457c3" providerId="LiveId" clId="{A186C361-BDB7-4D02-87E5-87C5491477E7}" dt="2022-04-15T19:50:48.688" v="1433" actId="571"/>
          <ac:picMkLst>
            <pc:docMk/>
            <pc:sldMk cId="387960615" sldId="257"/>
            <ac:picMk id="29" creationId="{61A03612-2486-4AF2-B93C-433C3CD40AC4}"/>
          </ac:picMkLst>
        </pc:picChg>
        <pc:picChg chg="add mod">
          <ac:chgData name="Matheus Silva" userId="0de208a5356457c3" providerId="LiveId" clId="{A186C361-BDB7-4D02-87E5-87C5491477E7}" dt="2022-04-15T19:50:51.438" v="1435" actId="571"/>
          <ac:picMkLst>
            <pc:docMk/>
            <pc:sldMk cId="387960615" sldId="257"/>
            <ac:picMk id="31" creationId="{92A5A2F8-A3F2-496B-8588-18582C2BA6B4}"/>
          </ac:picMkLst>
        </pc:picChg>
        <pc:picChg chg="add del mod">
          <ac:chgData name="Matheus Silva" userId="0de208a5356457c3" providerId="LiveId" clId="{A186C361-BDB7-4D02-87E5-87C5491477E7}" dt="2022-04-15T19:51:02.750" v="1439"/>
          <ac:picMkLst>
            <pc:docMk/>
            <pc:sldMk cId="387960615" sldId="257"/>
            <ac:picMk id="33" creationId="{FBB598E9-84B6-449D-B918-38FA74F50B50}"/>
          </ac:picMkLst>
        </pc:picChg>
      </pc:sldChg>
      <pc:sldChg chg="modSp mod setBg">
        <pc:chgData name="Matheus Silva" userId="0de208a5356457c3" providerId="LiveId" clId="{A186C361-BDB7-4D02-87E5-87C5491477E7}" dt="2022-04-15T19:30:25.111" v="750" actId="404"/>
        <pc:sldMkLst>
          <pc:docMk/>
          <pc:sldMk cId="166744248" sldId="258"/>
        </pc:sldMkLst>
        <pc:spChg chg="mod">
          <ac:chgData name="Matheus Silva" userId="0de208a5356457c3" providerId="LiveId" clId="{A186C361-BDB7-4D02-87E5-87C5491477E7}" dt="2022-04-15T19:30:25.111" v="750" actId="404"/>
          <ac:spMkLst>
            <pc:docMk/>
            <pc:sldMk cId="166744248" sldId="258"/>
            <ac:spMk id="2" creationId="{E2173519-ECAB-42BF-8057-74EE7C108950}"/>
          </ac:spMkLst>
        </pc:spChg>
        <pc:spChg chg="mod">
          <ac:chgData name="Matheus Silva" userId="0de208a5356457c3" providerId="LiveId" clId="{A186C361-BDB7-4D02-87E5-87C5491477E7}" dt="2022-04-14T23:11:23.670" v="90" actId="207"/>
          <ac:spMkLst>
            <pc:docMk/>
            <pc:sldMk cId="166744248" sldId="258"/>
            <ac:spMk id="3" creationId="{858FB807-0446-4D0B-B400-03AD1EBCFD0B}"/>
          </ac:spMkLst>
        </pc:spChg>
      </pc:sldChg>
      <pc:sldChg chg="addSp delSp modSp mod setBg setClrOvrMap">
        <pc:chgData name="Matheus Silva" userId="0de208a5356457c3" providerId="LiveId" clId="{A186C361-BDB7-4D02-87E5-87C5491477E7}" dt="2022-04-14T23:02:56.101" v="55" actId="1076"/>
        <pc:sldMkLst>
          <pc:docMk/>
          <pc:sldMk cId="1524537663" sldId="259"/>
        </pc:sldMkLst>
        <pc:spChg chg="mod">
          <ac:chgData name="Matheus Silva" userId="0de208a5356457c3" providerId="LiveId" clId="{A186C361-BDB7-4D02-87E5-87C5491477E7}" dt="2022-04-14T23:02:56.101" v="55" actId="1076"/>
          <ac:spMkLst>
            <pc:docMk/>
            <pc:sldMk cId="1524537663" sldId="259"/>
            <ac:spMk id="2" creationId="{E8BC55B6-6A28-482E-B28F-F4D1681AD39B}"/>
          </ac:spMkLst>
        </pc:spChg>
        <pc:spChg chg="add del mod">
          <ac:chgData name="Matheus Silva" userId="0de208a5356457c3" providerId="LiveId" clId="{A186C361-BDB7-4D02-87E5-87C5491477E7}" dt="2022-04-14T23:02:34.611" v="53" actId="115"/>
          <ac:spMkLst>
            <pc:docMk/>
            <pc:sldMk cId="1524537663" sldId="259"/>
            <ac:spMk id="3" creationId="{E4E82338-8948-4674-9732-9F2C5C3B2589}"/>
          </ac:spMkLst>
        </pc:spChg>
        <pc:spChg chg="add del">
          <ac:chgData name="Matheus Silva" userId="0de208a5356457c3" providerId="LiveId" clId="{A186C361-BDB7-4D02-87E5-87C5491477E7}" dt="2022-04-14T22:55:38.203" v="1" actId="26606"/>
          <ac:spMkLst>
            <pc:docMk/>
            <pc:sldMk cId="1524537663" sldId="259"/>
            <ac:spMk id="9" creationId="{A3EFF7B1-6CB7-47D1-AD37-B870CA2B2151}"/>
          </ac:spMkLst>
        </pc:spChg>
        <pc:spChg chg="add del mod">
          <ac:chgData name="Matheus Silva" userId="0de208a5356457c3" providerId="LiveId" clId="{A186C361-BDB7-4D02-87E5-87C5491477E7}" dt="2022-04-14T22:59:19.011" v="20" actId="478"/>
          <ac:spMkLst>
            <pc:docMk/>
            <pc:sldMk cId="1524537663" sldId="259"/>
            <ac:spMk id="10" creationId="{08E0F8F4-5C44-4597-AF55-A8D38FB7D903}"/>
          </ac:spMkLst>
        </pc:spChg>
        <pc:spChg chg="add del">
          <ac:chgData name="Matheus Silva" userId="0de208a5356457c3" providerId="LiveId" clId="{A186C361-BDB7-4D02-87E5-87C5491477E7}" dt="2022-04-14T22:55:38.203" v="1" actId="26606"/>
          <ac:spMkLst>
            <pc:docMk/>
            <pc:sldMk cId="1524537663" sldId="259"/>
            <ac:spMk id="11" creationId="{7FA2962B-21B6-4689-A95D-A8FF6ADE47F1}"/>
          </ac:spMkLst>
        </pc:spChg>
        <pc:spChg chg="add del">
          <ac:chgData name="Matheus Silva" userId="0de208a5356457c3" providerId="LiveId" clId="{A186C361-BDB7-4D02-87E5-87C5491477E7}" dt="2022-04-14T22:55:38.203" v="1" actId="26606"/>
          <ac:spMkLst>
            <pc:docMk/>
            <pc:sldMk cId="1524537663" sldId="259"/>
            <ac:spMk id="27" creationId="{A00D2CE1-35C1-46E6-BD59-CEE668BD90F4}"/>
          </ac:spMkLst>
        </pc:spChg>
        <pc:spChg chg="add del">
          <ac:chgData name="Matheus Silva" userId="0de208a5356457c3" providerId="LiveId" clId="{A186C361-BDB7-4D02-87E5-87C5491477E7}" dt="2022-04-14T22:55:38.203" v="1" actId="26606"/>
          <ac:spMkLst>
            <pc:docMk/>
            <pc:sldMk cId="1524537663" sldId="259"/>
            <ac:spMk id="35" creationId="{E18403B7-F2C7-4C07-8522-21C31910902C}"/>
          </ac:spMkLst>
        </pc:spChg>
        <pc:grpChg chg="add del">
          <ac:chgData name="Matheus Silva" userId="0de208a5356457c3" providerId="LiveId" clId="{A186C361-BDB7-4D02-87E5-87C5491477E7}" dt="2022-04-14T22:55:38.203" v="1" actId="26606"/>
          <ac:grpSpMkLst>
            <pc:docMk/>
            <pc:sldMk cId="1524537663" sldId="259"/>
            <ac:grpSpMk id="13" creationId="{A745280D-ED36-41FE-8EB1-CE597C99CFE8}"/>
          </ac:grpSpMkLst>
        </pc:grpChg>
        <pc:grpChg chg="add del">
          <ac:chgData name="Matheus Silva" userId="0de208a5356457c3" providerId="LiveId" clId="{A186C361-BDB7-4D02-87E5-87C5491477E7}" dt="2022-04-14T22:55:38.203" v="1" actId="26606"/>
          <ac:grpSpMkLst>
            <pc:docMk/>
            <pc:sldMk cId="1524537663" sldId="259"/>
            <ac:grpSpMk id="19" creationId="{80E95A5C-1E97-41C3-9DEC-245FF6DEBF1F}"/>
          </ac:grpSpMkLst>
        </pc:grpChg>
        <pc:grpChg chg="add del">
          <ac:chgData name="Matheus Silva" userId="0de208a5356457c3" providerId="LiveId" clId="{A186C361-BDB7-4D02-87E5-87C5491477E7}" dt="2022-04-14T22:55:38.203" v="1" actId="26606"/>
          <ac:grpSpMkLst>
            <pc:docMk/>
            <pc:sldMk cId="1524537663" sldId="259"/>
            <ac:grpSpMk id="29" creationId="{A58DCE86-9AE1-46D1-96D6-04B8B3EDF6FA}"/>
          </ac:grpSpMkLst>
        </pc:grpChg>
        <pc:grpChg chg="add del">
          <ac:chgData name="Matheus Silva" userId="0de208a5356457c3" providerId="LiveId" clId="{A186C361-BDB7-4D02-87E5-87C5491477E7}" dt="2022-04-14T22:55:38.203" v="1" actId="26606"/>
          <ac:grpSpMkLst>
            <pc:docMk/>
            <pc:sldMk cId="1524537663" sldId="259"/>
            <ac:grpSpMk id="37" creationId="{23B58CC6-A99E-43AF-A467-256F19287FB8}"/>
          </ac:grpSpMkLst>
        </pc:grpChg>
        <pc:graphicFrameChg chg="add del">
          <ac:chgData name="Matheus Silva" userId="0de208a5356457c3" providerId="LiveId" clId="{A186C361-BDB7-4D02-87E5-87C5491477E7}" dt="2022-04-14T22:55:38.203" v="1" actId="26606"/>
          <ac:graphicFrameMkLst>
            <pc:docMk/>
            <pc:sldMk cId="1524537663" sldId="259"/>
            <ac:graphicFrameMk id="5" creationId="{882685BD-A8D5-9990-C60C-2512B10458D1}"/>
          </ac:graphicFrameMkLst>
        </pc:graphicFrameChg>
      </pc:sldChg>
      <pc:sldChg chg="addSp delSp modSp new add del mod ord setBg">
        <pc:chgData name="Matheus Silva" userId="0de208a5356457c3" providerId="LiveId" clId="{A186C361-BDB7-4D02-87E5-87C5491477E7}" dt="2022-04-15T20:57:25.861" v="1595" actId="732"/>
        <pc:sldMkLst>
          <pc:docMk/>
          <pc:sldMk cId="4268845252" sldId="260"/>
        </pc:sldMkLst>
        <pc:spChg chg="mod">
          <ac:chgData name="Matheus Silva" userId="0de208a5356457c3" providerId="LiveId" clId="{A186C361-BDB7-4D02-87E5-87C5491477E7}" dt="2022-04-15T20:09:41.934" v="1459" actId="20577"/>
          <ac:spMkLst>
            <pc:docMk/>
            <pc:sldMk cId="4268845252" sldId="260"/>
            <ac:spMk id="2" creationId="{C2344E48-C5EC-4472-BAD1-893C9366A448}"/>
          </ac:spMkLst>
        </pc:spChg>
        <pc:spChg chg="del mod">
          <ac:chgData name="Matheus Silva" userId="0de208a5356457c3" providerId="LiveId" clId="{A186C361-BDB7-4D02-87E5-87C5491477E7}" dt="2022-04-15T00:18:31.905" v="223" actId="478"/>
          <ac:spMkLst>
            <pc:docMk/>
            <pc:sldMk cId="4268845252" sldId="260"/>
            <ac:spMk id="3" creationId="{05AE1C87-0A64-46EF-BFB9-8042B9E658A3}"/>
          </ac:spMkLst>
        </pc:spChg>
        <pc:spChg chg="add del mod">
          <ac:chgData name="Matheus Silva" userId="0de208a5356457c3" providerId="LiveId" clId="{A186C361-BDB7-4D02-87E5-87C5491477E7}" dt="2022-04-15T18:53:51.099" v="601" actId="478"/>
          <ac:spMkLst>
            <pc:docMk/>
            <pc:sldMk cId="4268845252" sldId="260"/>
            <ac:spMk id="4" creationId="{21E03861-A8AF-496F-9E3C-EA6C25597C85}"/>
          </ac:spMkLst>
        </pc:spChg>
        <pc:spChg chg="add del mod">
          <ac:chgData name="Matheus Silva" userId="0de208a5356457c3" providerId="LiveId" clId="{A186C361-BDB7-4D02-87E5-87C5491477E7}" dt="2022-04-15T00:31:14.109" v="282" actId="478"/>
          <ac:spMkLst>
            <pc:docMk/>
            <pc:sldMk cId="4268845252" sldId="260"/>
            <ac:spMk id="5" creationId="{6CACC1CD-4DBC-4992-9047-014CE242EEE6}"/>
          </ac:spMkLst>
        </pc:spChg>
        <pc:spChg chg="add del mod">
          <ac:chgData name="Matheus Silva" userId="0de208a5356457c3" providerId="LiveId" clId="{A186C361-BDB7-4D02-87E5-87C5491477E7}" dt="2022-04-15T20:10:01.793" v="1467" actId="767"/>
          <ac:spMkLst>
            <pc:docMk/>
            <pc:sldMk cId="4268845252" sldId="260"/>
            <ac:spMk id="5" creationId="{795CCC05-41D8-4912-AA6D-5722FE26C6D8}"/>
          </ac:spMkLst>
        </pc:spChg>
        <pc:spChg chg="add del mod">
          <ac:chgData name="Matheus Silva" userId="0de208a5356457c3" providerId="LiveId" clId="{A186C361-BDB7-4D02-87E5-87C5491477E7}" dt="2022-04-15T18:53:44.021" v="599" actId="478"/>
          <ac:spMkLst>
            <pc:docMk/>
            <pc:sldMk cId="4268845252" sldId="260"/>
            <ac:spMk id="8" creationId="{A5BDDE17-D453-4B2B-8AE1-67E377FA66D3}"/>
          </ac:spMkLst>
        </pc:spChg>
        <pc:spChg chg="add del mod">
          <ac:chgData name="Matheus Silva" userId="0de208a5356457c3" providerId="LiveId" clId="{A186C361-BDB7-4D02-87E5-87C5491477E7}" dt="2022-04-15T20:09:41.578" v="1458"/>
          <ac:spMkLst>
            <pc:docMk/>
            <pc:sldMk cId="4268845252" sldId="260"/>
            <ac:spMk id="9" creationId="{DA3254D1-0F74-45DA-81E4-2D57857C0CBD}"/>
          </ac:spMkLst>
        </pc:spChg>
        <pc:spChg chg="add del mod">
          <ac:chgData name="Matheus Silva" userId="0de208a5356457c3" providerId="LiveId" clId="{A186C361-BDB7-4D02-87E5-87C5491477E7}" dt="2022-04-15T20:10:00.979" v="1466"/>
          <ac:spMkLst>
            <pc:docMk/>
            <pc:sldMk cId="4268845252" sldId="260"/>
            <ac:spMk id="10" creationId="{D17F1A3A-8793-4CF4-95C5-C06BFF07B124}"/>
          </ac:spMkLst>
        </pc:spChg>
        <pc:spChg chg="add del mod">
          <ac:chgData name="Matheus Silva" userId="0de208a5356457c3" providerId="LiveId" clId="{A186C361-BDB7-4D02-87E5-87C5491477E7}" dt="2022-04-15T20:14:20.740" v="1485"/>
          <ac:spMkLst>
            <pc:docMk/>
            <pc:sldMk cId="4268845252" sldId="260"/>
            <ac:spMk id="16" creationId="{09AEF4D2-2A19-469D-86D2-A4516E0531BC}"/>
          </ac:spMkLst>
        </pc:spChg>
        <pc:spChg chg="add del mod">
          <ac:chgData name="Matheus Silva" userId="0de208a5356457c3" providerId="LiveId" clId="{A186C361-BDB7-4D02-87E5-87C5491477E7}" dt="2022-04-15T20:50:55.675" v="1574" actId="478"/>
          <ac:spMkLst>
            <pc:docMk/>
            <pc:sldMk cId="4268845252" sldId="260"/>
            <ac:spMk id="17" creationId="{33381449-FDB6-45CB-8929-255F02CD79B0}"/>
          </ac:spMkLst>
        </pc:spChg>
        <pc:spChg chg="add del mod">
          <ac:chgData name="Matheus Silva" userId="0de208a5356457c3" providerId="LiveId" clId="{A186C361-BDB7-4D02-87E5-87C5491477E7}" dt="2022-04-15T20:50:56.874" v="1575" actId="478"/>
          <ac:spMkLst>
            <pc:docMk/>
            <pc:sldMk cId="4268845252" sldId="260"/>
            <ac:spMk id="18" creationId="{2247C05A-3DA0-444C-92EF-75C5FC16A624}"/>
          </ac:spMkLst>
        </pc:spChg>
        <pc:spChg chg="add del mod">
          <ac:chgData name="Matheus Silva" userId="0de208a5356457c3" providerId="LiveId" clId="{A186C361-BDB7-4D02-87E5-87C5491477E7}" dt="2022-04-15T20:50:57.901" v="1576" actId="478"/>
          <ac:spMkLst>
            <pc:docMk/>
            <pc:sldMk cId="4268845252" sldId="260"/>
            <ac:spMk id="19" creationId="{298B1994-9E0F-4144-A8A2-D74A1F9340BD}"/>
          </ac:spMkLst>
        </pc:spChg>
        <pc:spChg chg="add del mod">
          <ac:chgData name="Matheus Silva" userId="0de208a5356457c3" providerId="LiveId" clId="{A186C361-BDB7-4D02-87E5-87C5491477E7}" dt="2022-04-15T20:51:33.940" v="1584" actId="478"/>
          <ac:spMkLst>
            <pc:docMk/>
            <pc:sldMk cId="4268845252" sldId="260"/>
            <ac:spMk id="22" creationId="{8A0FC531-B298-42C2-9C53-B0FBF95A1F3A}"/>
          </ac:spMkLst>
        </pc:spChg>
        <pc:picChg chg="add del mod">
          <ac:chgData name="Matheus Silva" userId="0de208a5356457c3" providerId="LiveId" clId="{A186C361-BDB7-4D02-87E5-87C5491477E7}" dt="2022-04-15T00:26:21.053" v="245" actId="478"/>
          <ac:picMkLst>
            <pc:docMk/>
            <pc:sldMk cId="4268845252" sldId="260"/>
            <ac:picMk id="4" creationId="{C67CD4B4-017C-4FA9-8D3E-C0B8DC7E25E3}"/>
          </ac:picMkLst>
        </pc:picChg>
        <pc:picChg chg="add del mod">
          <ac:chgData name="Matheus Silva" userId="0de208a5356457c3" providerId="LiveId" clId="{A186C361-BDB7-4D02-87E5-87C5491477E7}" dt="2022-04-15T18:53:46.318" v="600" actId="478"/>
          <ac:picMkLst>
            <pc:docMk/>
            <pc:sldMk cId="4268845252" sldId="260"/>
            <ac:picMk id="7" creationId="{2BD0A03A-1155-4829-B641-B84CEF05FCAA}"/>
          </ac:picMkLst>
        </pc:picChg>
        <pc:picChg chg="add del mod">
          <ac:chgData name="Matheus Silva" userId="0de208a5356457c3" providerId="LiveId" clId="{A186C361-BDB7-4D02-87E5-87C5491477E7}" dt="2022-04-15T20:11:02.819" v="1471" actId="22"/>
          <ac:picMkLst>
            <pc:docMk/>
            <pc:sldMk cId="4268845252" sldId="260"/>
            <ac:picMk id="11" creationId="{F8661CD6-B577-4FC6-9345-26C67BA169A4}"/>
          </ac:picMkLst>
        </pc:picChg>
        <pc:picChg chg="add del mod">
          <ac:chgData name="Matheus Silva" userId="0de208a5356457c3" providerId="LiveId" clId="{A186C361-BDB7-4D02-87E5-87C5491477E7}" dt="2022-04-15T20:50:50.658" v="1573" actId="478"/>
          <ac:picMkLst>
            <pc:docMk/>
            <pc:sldMk cId="4268845252" sldId="260"/>
            <ac:picMk id="13" creationId="{89B6D701-A43F-46CF-890F-DC9F53B7E0EC}"/>
          </ac:picMkLst>
        </pc:picChg>
        <pc:picChg chg="add del mod">
          <ac:chgData name="Matheus Silva" userId="0de208a5356457c3" providerId="LiveId" clId="{A186C361-BDB7-4D02-87E5-87C5491477E7}" dt="2022-04-15T20:16:46.339" v="1501" actId="478"/>
          <ac:picMkLst>
            <pc:docMk/>
            <pc:sldMk cId="4268845252" sldId="260"/>
            <ac:picMk id="15" creationId="{AD07CECF-3FD7-4C02-92C6-F00AA4D03565}"/>
          </ac:picMkLst>
        </pc:picChg>
        <pc:picChg chg="add del mod">
          <ac:chgData name="Matheus Silva" userId="0de208a5356457c3" providerId="LiveId" clId="{A186C361-BDB7-4D02-87E5-87C5491477E7}" dt="2022-04-15T20:51:29.798" v="1583" actId="478"/>
          <ac:picMkLst>
            <pc:docMk/>
            <pc:sldMk cId="4268845252" sldId="260"/>
            <ac:picMk id="21" creationId="{B2010100-D458-4C2B-833B-4A2A4C938068}"/>
          </ac:picMkLst>
        </pc:picChg>
        <pc:picChg chg="add del mod modCrop">
          <ac:chgData name="Matheus Silva" userId="0de208a5356457c3" providerId="LiveId" clId="{A186C361-BDB7-4D02-87E5-87C5491477E7}" dt="2022-04-15T20:56:22.523" v="1587" actId="478"/>
          <ac:picMkLst>
            <pc:docMk/>
            <pc:sldMk cId="4268845252" sldId="260"/>
            <ac:picMk id="24" creationId="{040870D5-46EA-406F-8CD9-BA5E24F85C4C}"/>
          </ac:picMkLst>
        </pc:picChg>
        <pc:picChg chg="add del mod">
          <ac:chgData name="Matheus Silva" userId="0de208a5356457c3" providerId="LiveId" clId="{A186C361-BDB7-4D02-87E5-87C5491477E7}" dt="2022-04-15T20:56:54.053" v="1592" actId="478"/>
          <ac:picMkLst>
            <pc:docMk/>
            <pc:sldMk cId="4268845252" sldId="260"/>
            <ac:picMk id="26" creationId="{91C32B87-6E3E-4723-BD8F-3AB29B39CFDA}"/>
          </ac:picMkLst>
        </pc:picChg>
        <pc:picChg chg="add del">
          <ac:chgData name="Matheus Silva" userId="0de208a5356457c3" providerId="LiveId" clId="{A186C361-BDB7-4D02-87E5-87C5491477E7}" dt="2022-04-15T20:56:24.972" v="1589" actId="478"/>
          <ac:picMkLst>
            <pc:docMk/>
            <pc:sldMk cId="4268845252" sldId="260"/>
            <ac:picMk id="28" creationId="{CCE1691D-090B-4152-B93B-ED15EF92BA7E}"/>
          </ac:picMkLst>
        </pc:picChg>
        <pc:picChg chg="add mod">
          <ac:chgData name="Matheus Silva" userId="0de208a5356457c3" providerId="LiveId" clId="{A186C361-BDB7-4D02-87E5-87C5491477E7}" dt="2022-04-15T20:56:52.381" v="1591" actId="1076"/>
          <ac:picMkLst>
            <pc:docMk/>
            <pc:sldMk cId="4268845252" sldId="260"/>
            <ac:picMk id="30" creationId="{1ACF1C67-FCD8-4E8F-9725-5DAB0E05A19B}"/>
          </ac:picMkLst>
        </pc:picChg>
        <pc:picChg chg="add mod modCrop">
          <ac:chgData name="Matheus Silva" userId="0de208a5356457c3" providerId="LiveId" clId="{A186C361-BDB7-4D02-87E5-87C5491477E7}" dt="2022-04-15T20:57:25.861" v="1595" actId="732"/>
          <ac:picMkLst>
            <pc:docMk/>
            <pc:sldMk cId="4268845252" sldId="260"/>
            <ac:picMk id="32" creationId="{F568D4F6-0A01-4A67-880A-9DF8003A78EB}"/>
          </ac:picMkLst>
        </pc:picChg>
      </pc:sldChg>
      <pc:sldChg chg="addSp delSp modSp new mod setBg">
        <pc:chgData name="Matheus Silva" userId="0de208a5356457c3" providerId="LiveId" clId="{A186C361-BDB7-4D02-87E5-87C5491477E7}" dt="2022-04-15T19:39:31.071" v="1382" actId="20577"/>
        <pc:sldMkLst>
          <pc:docMk/>
          <pc:sldMk cId="3457749784" sldId="261"/>
        </pc:sldMkLst>
        <pc:spChg chg="mod">
          <ac:chgData name="Matheus Silva" userId="0de208a5356457c3" providerId="LiveId" clId="{A186C361-BDB7-4D02-87E5-87C5491477E7}" dt="2022-04-15T19:30:13.658" v="748" actId="1076"/>
          <ac:spMkLst>
            <pc:docMk/>
            <pc:sldMk cId="3457749784" sldId="261"/>
            <ac:spMk id="2" creationId="{4C43BD24-92C8-4787-B839-D7D34DDE6AE8}"/>
          </ac:spMkLst>
        </pc:spChg>
        <pc:spChg chg="mod">
          <ac:chgData name="Matheus Silva" userId="0de208a5356457c3" providerId="LiveId" clId="{A186C361-BDB7-4D02-87E5-87C5491477E7}" dt="2022-04-15T19:39:31.071" v="1382" actId="20577"/>
          <ac:spMkLst>
            <pc:docMk/>
            <pc:sldMk cId="3457749784" sldId="261"/>
            <ac:spMk id="3" creationId="{2B9BC16B-BBFE-43C6-BF45-F206A713E961}"/>
          </ac:spMkLst>
        </pc:spChg>
        <pc:picChg chg="add del mod">
          <ac:chgData name="Matheus Silva" userId="0de208a5356457c3" providerId="LiveId" clId="{A186C361-BDB7-4D02-87E5-87C5491477E7}" dt="2022-04-15T00:34:53.545" v="290" actId="22"/>
          <ac:picMkLst>
            <pc:docMk/>
            <pc:sldMk cId="3457749784" sldId="261"/>
            <ac:picMk id="5" creationId="{6983F4C5-51BD-4BB2-B591-7CB412D8EFF7}"/>
          </ac:picMkLst>
        </pc:picChg>
        <pc:picChg chg="add mod">
          <ac:chgData name="Matheus Silva" userId="0de208a5356457c3" providerId="LiveId" clId="{A186C361-BDB7-4D02-87E5-87C5491477E7}" dt="2022-04-15T19:37:34.778" v="1375" actId="1076"/>
          <ac:picMkLst>
            <pc:docMk/>
            <pc:sldMk cId="3457749784" sldId="261"/>
            <ac:picMk id="7" creationId="{80C19AD1-ECB9-42B2-90DA-99A590CEF83A}"/>
          </ac:picMkLst>
        </pc:picChg>
      </pc:sldChg>
      <pc:sldChg chg="addSp delSp modSp add mod ord">
        <pc:chgData name="Matheus Silva" userId="0de208a5356457c3" providerId="LiveId" clId="{A186C361-BDB7-4D02-87E5-87C5491477E7}" dt="2022-04-15T20:31:32.894" v="1552" actId="14100"/>
        <pc:sldMkLst>
          <pc:docMk/>
          <pc:sldMk cId="3042351151" sldId="262"/>
        </pc:sldMkLst>
        <pc:spChg chg="mod">
          <ac:chgData name="Matheus Silva" userId="0de208a5356457c3" providerId="LiveId" clId="{A186C361-BDB7-4D02-87E5-87C5491477E7}" dt="2022-04-15T19:14:03.431" v="629" actId="20577"/>
          <ac:spMkLst>
            <pc:docMk/>
            <pc:sldMk cId="3042351151" sldId="262"/>
            <ac:spMk id="2" creationId="{C2344E48-C5EC-4472-BAD1-893C9366A448}"/>
          </ac:spMkLst>
        </pc:spChg>
        <pc:spChg chg="add mod">
          <ac:chgData name="Matheus Silva" userId="0de208a5356457c3" providerId="LiveId" clId="{A186C361-BDB7-4D02-87E5-87C5491477E7}" dt="2022-04-15T20:29:31.861" v="1535" actId="1582"/>
          <ac:spMkLst>
            <pc:docMk/>
            <pc:sldMk cId="3042351151" sldId="262"/>
            <ac:spMk id="5" creationId="{357BC962-99E8-469E-86B1-A7B363DFA96A}"/>
          </ac:spMkLst>
        </pc:spChg>
        <pc:spChg chg="del">
          <ac:chgData name="Matheus Silva" userId="0de208a5356457c3" providerId="LiveId" clId="{A186C361-BDB7-4D02-87E5-87C5491477E7}" dt="2022-04-15T19:26:26.695" v="635" actId="478"/>
          <ac:spMkLst>
            <pc:docMk/>
            <pc:sldMk cId="3042351151" sldId="262"/>
            <ac:spMk id="8" creationId="{A5BDDE17-D453-4B2B-8AE1-67E377FA66D3}"/>
          </ac:spMkLst>
        </pc:spChg>
        <pc:spChg chg="add mod">
          <ac:chgData name="Matheus Silva" userId="0de208a5356457c3" providerId="LiveId" clId="{A186C361-BDB7-4D02-87E5-87C5491477E7}" dt="2022-04-15T20:31:15.288" v="1549" actId="571"/>
          <ac:spMkLst>
            <pc:docMk/>
            <pc:sldMk cId="3042351151" sldId="262"/>
            <ac:spMk id="10" creationId="{90FA4BF4-6549-477E-87D7-8DC777160B92}"/>
          </ac:spMkLst>
        </pc:spChg>
        <pc:spChg chg="add mod">
          <ac:chgData name="Matheus Silva" userId="0de208a5356457c3" providerId="LiveId" clId="{A186C361-BDB7-4D02-87E5-87C5491477E7}" dt="2022-04-15T20:31:32.894" v="1552" actId="14100"/>
          <ac:spMkLst>
            <pc:docMk/>
            <pc:sldMk cId="3042351151" sldId="262"/>
            <ac:spMk id="14" creationId="{73A7289C-1FA9-45DE-B9BF-BC22A9DC3ECD}"/>
          </ac:spMkLst>
        </pc:spChg>
        <pc:spChg chg="mod">
          <ac:chgData name="Matheus Silva" userId="0de208a5356457c3" providerId="LiveId" clId="{A186C361-BDB7-4D02-87E5-87C5491477E7}" dt="2022-04-15T20:31:10.742" v="1548" actId="571"/>
          <ac:spMkLst>
            <pc:docMk/>
            <pc:sldMk cId="3042351151" sldId="262"/>
            <ac:spMk id="18" creationId="{3E125BC3-70F1-4DE2-91F5-A2140D494374}"/>
          </ac:spMkLst>
        </pc:spChg>
        <pc:spChg chg="mod">
          <ac:chgData name="Matheus Silva" userId="0de208a5356457c3" providerId="LiveId" clId="{A186C361-BDB7-4D02-87E5-87C5491477E7}" dt="2022-04-15T20:31:10.742" v="1548" actId="571"/>
          <ac:spMkLst>
            <pc:docMk/>
            <pc:sldMk cId="3042351151" sldId="262"/>
            <ac:spMk id="19" creationId="{365080B0-0961-475D-8557-5EDDDB89C3EE}"/>
          </ac:spMkLst>
        </pc:spChg>
        <pc:spChg chg="add mod">
          <ac:chgData name="Matheus Silva" userId="0de208a5356457c3" providerId="LiveId" clId="{A186C361-BDB7-4D02-87E5-87C5491477E7}" dt="2022-04-15T20:31:27.768" v="1551" actId="14100"/>
          <ac:spMkLst>
            <pc:docMk/>
            <pc:sldMk cId="3042351151" sldId="262"/>
            <ac:spMk id="20" creationId="{93992BD8-F308-4A60-B95E-0A84490A6B6C}"/>
          </ac:spMkLst>
        </pc:spChg>
        <pc:grpChg chg="add mod">
          <ac:chgData name="Matheus Silva" userId="0de208a5356457c3" providerId="LiveId" clId="{A186C361-BDB7-4D02-87E5-87C5491477E7}" dt="2022-04-15T20:30:27.148" v="1541" actId="1076"/>
          <ac:grpSpMkLst>
            <pc:docMk/>
            <pc:sldMk cId="3042351151" sldId="262"/>
            <ac:grpSpMk id="6" creationId="{F3D6EB46-FDB8-4733-8E5F-52964FF26798}"/>
          </ac:grpSpMkLst>
        </pc:grpChg>
        <pc:grpChg chg="add mod">
          <ac:chgData name="Matheus Silva" userId="0de208a5356457c3" providerId="LiveId" clId="{A186C361-BDB7-4D02-87E5-87C5491477E7}" dt="2022-04-15T20:31:15.288" v="1549" actId="571"/>
          <ac:grpSpMkLst>
            <pc:docMk/>
            <pc:sldMk cId="3042351151" sldId="262"/>
            <ac:grpSpMk id="13" creationId="{3E96B3B5-1457-44A7-B479-EC79C0E65A38}"/>
          </ac:grpSpMkLst>
        </pc:grpChg>
        <pc:grpChg chg="add mod">
          <ac:chgData name="Matheus Silva" userId="0de208a5356457c3" providerId="LiveId" clId="{A186C361-BDB7-4D02-87E5-87C5491477E7}" dt="2022-04-15T20:31:10.742" v="1548" actId="571"/>
          <ac:grpSpMkLst>
            <pc:docMk/>
            <pc:sldMk cId="3042351151" sldId="262"/>
            <ac:grpSpMk id="16" creationId="{6181854A-CBED-4345-8A8D-246ED1CAA738}"/>
          </ac:grpSpMkLst>
        </pc:grpChg>
        <pc:picChg chg="add mod">
          <ac:chgData name="Matheus Silva" userId="0de208a5356457c3" providerId="LiveId" clId="{A186C361-BDB7-4D02-87E5-87C5491477E7}" dt="2022-04-15T20:27:39.639" v="1515" actId="164"/>
          <ac:picMkLst>
            <pc:docMk/>
            <pc:sldMk cId="3042351151" sldId="262"/>
            <ac:picMk id="4" creationId="{9208B536-3432-443C-A7F0-94890E33E0C5}"/>
          </ac:picMkLst>
        </pc:picChg>
        <pc:picChg chg="del">
          <ac:chgData name="Matheus Silva" userId="0de208a5356457c3" providerId="LiveId" clId="{A186C361-BDB7-4D02-87E5-87C5491477E7}" dt="2022-04-15T00:41:49.933" v="367" actId="478"/>
          <ac:picMkLst>
            <pc:docMk/>
            <pc:sldMk cId="3042351151" sldId="262"/>
            <ac:picMk id="7" creationId="{2BD0A03A-1155-4829-B641-B84CEF05FCAA}"/>
          </ac:picMkLst>
        </pc:picChg>
        <pc:picChg chg="add mod">
          <ac:chgData name="Matheus Silva" userId="0de208a5356457c3" providerId="LiveId" clId="{A186C361-BDB7-4D02-87E5-87C5491477E7}" dt="2022-04-15T20:31:15.288" v="1549" actId="571"/>
          <ac:picMkLst>
            <pc:docMk/>
            <pc:sldMk cId="3042351151" sldId="262"/>
            <ac:picMk id="9" creationId="{12C58183-687B-4864-AA54-ED23C5EE2113}"/>
          </ac:picMkLst>
        </pc:picChg>
        <pc:picChg chg="add mod ord">
          <ac:chgData name="Matheus Silva" userId="0de208a5356457c3" providerId="LiveId" clId="{A186C361-BDB7-4D02-87E5-87C5491477E7}" dt="2022-04-15T20:30:41.502" v="1544" actId="167"/>
          <ac:picMkLst>
            <pc:docMk/>
            <pc:sldMk cId="3042351151" sldId="262"/>
            <ac:picMk id="12" creationId="{70F95F1F-19BC-4D3D-9F84-260FF45F827F}"/>
          </ac:picMkLst>
        </pc:picChg>
        <pc:picChg chg="add mod">
          <ac:chgData name="Matheus Silva" userId="0de208a5356457c3" providerId="LiveId" clId="{A186C361-BDB7-4D02-87E5-87C5491477E7}" dt="2022-04-15T20:31:10.742" v="1548" actId="571"/>
          <ac:picMkLst>
            <pc:docMk/>
            <pc:sldMk cId="3042351151" sldId="262"/>
            <ac:picMk id="15" creationId="{E7F8DC58-3993-48A0-A58F-8B25725FECD7}"/>
          </ac:picMkLst>
        </pc:picChg>
        <pc:picChg chg="mod">
          <ac:chgData name="Matheus Silva" userId="0de208a5356457c3" providerId="LiveId" clId="{A186C361-BDB7-4D02-87E5-87C5491477E7}" dt="2022-04-15T20:31:10.742" v="1548" actId="571"/>
          <ac:picMkLst>
            <pc:docMk/>
            <pc:sldMk cId="3042351151" sldId="262"/>
            <ac:picMk id="17" creationId="{459F79EA-81ED-4ED7-B2B8-4278F391BB01}"/>
          </ac:picMkLst>
        </pc:picChg>
      </pc:sldChg>
      <pc:sldChg chg="modSp add mod">
        <pc:chgData name="Matheus Silva" userId="0de208a5356457c3" providerId="LiveId" clId="{A186C361-BDB7-4D02-87E5-87C5491477E7}" dt="2022-04-15T19:41:14.562" v="1385" actId="404"/>
        <pc:sldMkLst>
          <pc:docMk/>
          <pc:sldMk cId="2868289888" sldId="263"/>
        </pc:sldMkLst>
        <pc:spChg chg="mod">
          <ac:chgData name="Matheus Silva" userId="0de208a5356457c3" providerId="LiveId" clId="{A186C361-BDB7-4D02-87E5-87C5491477E7}" dt="2022-04-15T19:28:26.347" v="710" actId="1076"/>
          <ac:spMkLst>
            <pc:docMk/>
            <pc:sldMk cId="2868289888" sldId="263"/>
            <ac:spMk id="2" creationId="{C2344E48-C5EC-4472-BAD1-893C9366A448}"/>
          </ac:spMkLst>
        </pc:spChg>
        <pc:spChg chg="mod">
          <ac:chgData name="Matheus Silva" userId="0de208a5356457c3" providerId="LiveId" clId="{A186C361-BDB7-4D02-87E5-87C5491477E7}" dt="2022-04-15T19:41:14.562" v="1385" actId="404"/>
          <ac:spMkLst>
            <pc:docMk/>
            <pc:sldMk cId="2868289888" sldId="263"/>
            <ac:spMk id="8" creationId="{A5BDDE17-D453-4B2B-8AE1-67E377FA66D3}"/>
          </ac:spMkLst>
        </pc:spChg>
      </pc:sldChg>
      <pc:sldChg chg="addSp delSp modSp new mod setBg modClrScheme chgLayout">
        <pc:chgData name="Matheus Silva" userId="0de208a5356457c3" providerId="LiveId" clId="{A186C361-BDB7-4D02-87E5-87C5491477E7}" dt="2022-04-15T20:38:33.362" v="1570" actId="13926"/>
        <pc:sldMkLst>
          <pc:docMk/>
          <pc:sldMk cId="1201335753" sldId="264"/>
        </pc:sldMkLst>
        <pc:spChg chg="del mod ord">
          <ac:chgData name="Matheus Silva" userId="0de208a5356457c3" providerId="LiveId" clId="{A186C361-BDB7-4D02-87E5-87C5491477E7}" dt="2022-04-15T20:34:56.562" v="1554" actId="700"/>
          <ac:spMkLst>
            <pc:docMk/>
            <pc:sldMk cId="1201335753" sldId="264"/>
            <ac:spMk id="2" creationId="{A0BD12B4-9206-4B0F-8E6E-AB31CFA99DA3}"/>
          </ac:spMkLst>
        </pc:spChg>
        <pc:spChg chg="del">
          <ac:chgData name="Matheus Silva" userId="0de208a5356457c3" providerId="LiveId" clId="{A186C361-BDB7-4D02-87E5-87C5491477E7}" dt="2022-04-15T20:34:56.562" v="1554" actId="700"/>
          <ac:spMkLst>
            <pc:docMk/>
            <pc:sldMk cId="1201335753" sldId="264"/>
            <ac:spMk id="3" creationId="{98B95D2F-22FD-4B17-A0BB-F622857FF3EF}"/>
          </ac:spMkLst>
        </pc:spChg>
        <pc:spChg chg="add mod ord">
          <ac:chgData name="Matheus Silva" userId="0de208a5356457c3" providerId="LiveId" clId="{A186C361-BDB7-4D02-87E5-87C5491477E7}" dt="2022-04-15T20:38:33.362" v="1570" actId="13926"/>
          <ac:spMkLst>
            <pc:docMk/>
            <pc:sldMk cId="1201335753" sldId="264"/>
            <ac:spMk id="4" creationId="{FB41F0B5-3B60-4481-AFF5-098E147E71ED}"/>
          </ac:spMkLst>
        </pc:spChg>
      </pc:sldChg>
      <pc:sldChg chg="addSp delSp modSp add mod ord">
        <pc:chgData name="Matheus Silva" userId="0de208a5356457c3" providerId="LiveId" clId="{A186C361-BDB7-4D02-87E5-87C5491477E7}" dt="2022-04-15T21:06:39.373" v="1610" actId="27636"/>
        <pc:sldMkLst>
          <pc:docMk/>
          <pc:sldMk cId="107645492" sldId="265"/>
        </pc:sldMkLst>
        <pc:spChg chg="mod">
          <ac:chgData name="Matheus Silva" userId="0de208a5356457c3" providerId="LiveId" clId="{A186C361-BDB7-4D02-87E5-87C5491477E7}" dt="2022-04-15T21:05:32.125" v="1600" actId="6549"/>
          <ac:spMkLst>
            <pc:docMk/>
            <pc:sldMk cId="107645492" sldId="265"/>
            <ac:spMk id="2" creationId="{C2344E48-C5EC-4472-BAD1-893C9366A448}"/>
          </ac:spMkLst>
        </pc:spChg>
        <pc:spChg chg="add mod">
          <ac:chgData name="Matheus Silva" userId="0de208a5356457c3" providerId="LiveId" clId="{A186C361-BDB7-4D02-87E5-87C5491477E7}" dt="2022-04-15T21:06:39.373" v="1610" actId="27636"/>
          <ac:spMkLst>
            <pc:docMk/>
            <pc:sldMk cId="107645492" sldId="265"/>
            <ac:spMk id="15" creationId="{103A5615-4E1F-4955-A2BC-130F980021AB}"/>
          </ac:spMkLst>
        </pc:spChg>
        <pc:grpChg chg="del">
          <ac:chgData name="Matheus Silva" userId="0de208a5356457c3" providerId="LiveId" clId="{A186C361-BDB7-4D02-87E5-87C5491477E7}" dt="2022-04-15T21:05:36.121" v="1601" actId="478"/>
          <ac:grpSpMkLst>
            <pc:docMk/>
            <pc:sldMk cId="107645492" sldId="265"/>
            <ac:grpSpMk id="6" creationId="{F3D6EB46-FDB8-4733-8E5F-52964FF26798}"/>
          </ac:grpSpMkLst>
        </pc:grpChg>
        <pc:grpChg chg="del">
          <ac:chgData name="Matheus Silva" userId="0de208a5356457c3" providerId="LiveId" clId="{A186C361-BDB7-4D02-87E5-87C5491477E7}" dt="2022-04-15T21:05:37.676" v="1602" actId="478"/>
          <ac:grpSpMkLst>
            <pc:docMk/>
            <pc:sldMk cId="107645492" sldId="265"/>
            <ac:grpSpMk id="13" creationId="{3E96B3B5-1457-44A7-B479-EC79C0E65A38}"/>
          </ac:grpSpMkLst>
        </pc:grpChg>
        <pc:picChg chg="del">
          <ac:chgData name="Matheus Silva" userId="0de208a5356457c3" providerId="LiveId" clId="{A186C361-BDB7-4D02-87E5-87C5491477E7}" dt="2022-04-15T21:05:39.710" v="1603" actId="478"/>
          <ac:picMkLst>
            <pc:docMk/>
            <pc:sldMk cId="107645492" sldId="265"/>
            <ac:picMk id="12" creationId="{70F95F1F-19BC-4D3D-9F84-260FF45F827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D740A-C82A-4280-A8F3-CE3023EECCB1}" type="datetimeFigureOut">
              <a:rPr lang="pt-BR" smtClean="0"/>
              <a:t>07/05/2022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B0D92-5814-4905-8777-273C155173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6804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CF0A8-3F07-46BC-B738-7703D4EFA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F77BD8-FBC3-4527-B6F4-E56232129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21F101-C9B8-4361-9DD2-8E3711C3D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03144-E551-43EE-8371-1B2CA0A9475D}" type="datetimeFigureOut">
              <a:rPr lang="pt-BR" smtClean="0"/>
              <a:t>07/05/2022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DC1EE6-D0E7-43D5-80B8-124816A9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B5D8DCF-0768-4680-BA1B-5DF703686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9119-5382-4538-BC0C-F7F8C32444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8030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FA915-1204-48D5-AE60-3BE7156A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3C0E35C-B8CC-4508-BE0A-F18F3FEA8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F0E8F7-3743-44D1-AA25-7C67BC9BD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03144-E551-43EE-8371-1B2CA0A9475D}" type="datetimeFigureOut">
              <a:rPr lang="pt-BR" smtClean="0"/>
              <a:t>07/05/2022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9E84FB-68E5-41B6-BF02-FE22EFEC7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19AB4E-31DC-4D6A-A09D-17DEB82A1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9119-5382-4538-BC0C-F7F8C32444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7196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2041D32-7566-4AED-8EAF-41C99F0A3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8A63E6C-1169-43C4-ACAE-2A2C8509A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512ED9-5642-4680-B9FD-264E36D0F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03144-E551-43EE-8371-1B2CA0A9475D}" type="datetimeFigureOut">
              <a:rPr lang="pt-BR" smtClean="0"/>
              <a:t>07/05/2022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556C0D-AF40-44A9-A719-AA9576881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0E83E4-7C2A-49A2-A550-67958385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9119-5382-4538-BC0C-F7F8C32444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634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2BF9F-0BDF-44F0-90D7-2A9F534B3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D6E1AD-5F1C-4EDB-A293-C40D3124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6D6FAA-8C2E-4BD8-98FD-D9877F53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03144-E551-43EE-8371-1B2CA0A9475D}" type="datetimeFigureOut">
              <a:rPr lang="pt-BR" smtClean="0"/>
              <a:t>07/05/2022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BAFBA3-F755-4C47-AE74-CDD8D95F0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014AC2-1C64-4A3C-ACFF-5B8E3D4B7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9119-5382-4538-BC0C-F7F8C32444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7541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E6DE0-2C8C-4E63-9CC6-1194056F4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A738CB-49E6-40AD-A66F-10726C28D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5E04B3-4CF7-4B5B-A787-BEED10CBE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03144-E551-43EE-8371-1B2CA0A9475D}" type="datetimeFigureOut">
              <a:rPr lang="pt-BR" smtClean="0"/>
              <a:t>07/05/2022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8BE227-9C85-40D3-B458-9575CCF71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352923-CBF9-4518-B447-798040EB5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9119-5382-4538-BC0C-F7F8C32444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086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87062-2C32-4D09-8B4F-DF14C524D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F45F21-1682-4DA4-BF35-F23A73386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D3DF82-910D-45C4-B1B8-2F5AFE240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808EA5-FCF2-4989-A8A7-52A434AC4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03144-E551-43EE-8371-1B2CA0A9475D}" type="datetimeFigureOut">
              <a:rPr lang="pt-BR" smtClean="0"/>
              <a:t>07/05/2022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D58F51-8EEB-4490-BDB6-BCAADB351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723D91-FE69-4789-8797-D7556DB83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9119-5382-4538-BC0C-F7F8C32444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230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3F8A0D-6ABE-4FEF-A180-2AB42BAF5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FC0B5D-FE0D-4B9E-BEA7-4F48CD6F5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B1DBAF2-D5DF-4368-9410-71A12CA6B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FE11EF7-275F-4108-A312-D4C262FE8D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27C2980-D97F-425F-B16F-2484043E06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BC573BE-BB1C-41BD-AB3F-63FDD60A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03144-E551-43EE-8371-1B2CA0A9475D}" type="datetimeFigureOut">
              <a:rPr lang="pt-BR" smtClean="0"/>
              <a:t>07/05/2022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D22C22C-EEF6-4461-982D-9D189C7C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71369F6-BDF8-4E18-8343-75E8D9FE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9119-5382-4538-BC0C-F7F8C32444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881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10121-8E2A-4E58-905A-4D8C66B6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ACA0217-FD73-41E3-807C-CDDECBE2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03144-E551-43EE-8371-1B2CA0A9475D}" type="datetimeFigureOut">
              <a:rPr lang="pt-BR" smtClean="0"/>
              <a:t>07/05/2022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E170E0B-016A-4DB8-BAE9-B4D98DECA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E9E37EB-0B7F-4B0D-A8E8-AD02C40C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9119-5382-4538-BC0C-F7F8C32444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0143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E54FB29-A606-4B6F-8CC5-FE2E37F32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03144-E551-43EE-8371-1B2CA0A9475D}" type="datetimeFigureOut">
              <a:rPr lang="pt-BR" smtClean="0"/>
              <a:t>07/05/2022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3D634A1-94FF-4A53-BAFA-87FE8922C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73E1A3A-FABC-407E-B1DA-6FEE47873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9119-5382-4538-BC0C-F7F8C32444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8866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A0696-39D4-4F0A-AD44-6033A0215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087C11-2EAB-48ED-A591-9DBBE5121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166AF76-7AA5-4ABF-8084-F3C5E7A89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7A12FD-7D8F-400B-8240-C804C5575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03144-E551-43EE-8371-1B2CA0A9475D}" type="datetimeFigureOut">
              <a:rPr lang="pt-BR" smtClean="0"/>
              <a:t>07/05/2022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4AF6BA5-AFE7-4B5D-9458-2B6D96B67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34AFCF-40B5-4A7C-833E-EDE0FB43B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9119-5382-4538-BC0C-F7F8C32444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6994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CF045-1FC2-426A-ACAE-8A640F01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84EC881-87CE-4AC7-A27C-87F691F0B8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ACC7D3-57EF-48EA-A521-220345EEB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5640F08-B83B-4958-B7C7-14F0FCBC7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03144-E551-43EE-8371-1B2CA0A9475D}" type="datetimeFigureOut">
              <a:rPr lang="pt-BR" smtClean="0"/>
              <a:t>07/05/2022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22FAEE-D6EA-4579-B70B-8E4CDA63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E0CB17-BCC0-4DF7-95C3-DFF7FEC0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C9119-5382-4538-BC0C-F7F8C32444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1526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976D118-A063-49BA-A492-21A43AE51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DD5BCC-8465-40C2-AF2F-F2344B6A0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B44F56-FCE1-4AC8-92C9-B1C7F0423C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03144-E551-43EE-8371-1B2CA0A9475D}" type="datetimeFigureOut">
              <a:rPr lang="pt-BR" smtClean="0"/>
              <a:t>07/05/2022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A7DD22-BF37-458F-9137-0A3145DBF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908D67-B7A9-4062-9A73-014021564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C9119-5382-4538-BC0C-F7F8C32444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80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t/sem%C3%A1foro-verde-estrada-77320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iquemsabendo.com.br/seguranca/avenida-dos-estados-e-a-campea-de-roubos-de-carros-na-grande-sp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iquemsabendo.com.br/seguranca/avenida-dos-estados-e-a-campea-de-roubos-de-carros-na-grande-sp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iquemsabendo.com.br/seguranca/avenida-dos-estados-e-a-campea-de-roubos-de-carros-na-grande-sp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iquemsabendo.com.br/seguranca/avenida-dos-estados-e-a-campea-de-roubos-de-carros-na-grande-sp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iquemsabendo.com.br/seguranca/avenida-dos-estados-e-a-campea-de-roubos-de-carros-na-grande-sp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iquemsabendo.com.br/seguranca/avenida-dos-estados-e-a-campea-de-roubos-de-carros-na-grande-sp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iquemsabendo.com.br/seguranca/avenida-dos-estados-e-a-campea-de-roubos-de-carros-na-grande-sp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2cGo2HdA0dM" TargetMode="External"/><Relationship Id="rId5" Type="http://schemas.openxmlformats.org/officeDocument/2006/relationships/hyperlink" Target="https://www.youtube.com/watch?v=XDIOC2EY5JE&amp;list=PLeL6fbUgUKxz8-ADEazyMmRgzokCSxVpx" TargetMode="External"/><Relationship Id="rId4" Type="http://schemas.openxmlformats.org/officeDocument/2006/relationships/hyperlink" Target="https://www.youtube.com/watch?v=Qx49y6pE3NI&amp;t=779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creations2015/art/rayo-mcqueen-507381088" TargetMode="External"/><Relationship Id="rId2" Type="http://schemas.openxmlformats.org/officeDocument/2006/relationships/image" Target="../media/image13.bI4eHNxAfJ9kMWxMiV4N9K1DiVlxHDnQtkxcyYvf78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BC55B6-6A28-482E-B28F-F4D1681AD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8570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</a:rPr>
              <a:t>Mecanismos de coordenação de Tarefas  Semáforos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E82338-8948-4674-9732-9F2C5C3B2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102" y="5288818"/>
            <a:ext cx="5874434" cy="156918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1600" dirty="0" err="1">
                <a:solidFill>
                  <a:srgbClr val="92D050"/>
                </a:solidFill>
                <a:latin typeface="Century Gothic" panose="020B0502020202020204" pitchFamily="34" charset="0"/>
              </a:rPr>
              <a:t>Chrystian</a:t>
            </a:r>
            <a:r>
              <a:rPr lang="pt-BR" sz="1600" dirty="0">
                <a:solidFill>
                  <a:srgbClr val="92D050"/>
                </a:solidFill>
                <a:latin typeface="Century Gothic" panose="020B0502020202020204" pitchFamily="34" charset="0"/>
              </a:rPr>
              <a:t> Victor da Silva Caldas - 1415300001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600" dirty="0">
                <a:solidFill>
                  <a:srgbClr val="92D050"/>
                </a:solidFill>
                <a:latin typeface="Century Gothic" panose="020B0502020202020204" pitchFamily="34" charset="0"/>
              </a:rPr>
              <a:t>Matheus Augusto Veríssimo Silva - 1515300514</a:t>
            </a:r>
          </a:p>
        </p:txBody>
      </p:sp>
    </p:spTree>
    <p:extLst>
      <p:ext uri="{BB962C8B-B14F-4D97-AF65-F5344CB8AC3E}">
        <p14:creationId xmlns:p14="http://schemas.microsoft.com/office/powerpoint/2010/main" val="1524537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344E48-C5EC-4472-BAD1-893C9366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8700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pt-BR" sz="3200" dirty="0">
                <a:highlight>
                  <a:srgbClr val="00FF00"/>
                </a:highlight>
                <a:latin typeface="Century Gothic" panose="020B0502020202020204" pitchFamily="34" charset="0"/>
              </a:rPr>
              <a:t>Programa Depósito </a:t>
            </a:r>
            <a:br>
              <a:rPr lang="pt-BR" sz="3200" dirty="0">
                <a:highlight>
                  <a:srgbClr val="00FF00"/>
                </a:highlight>
                <a:latin typeface="Century Gothic" panose="020B0502020202020204" pitchFamily="34" charset="0"/>
              </a:rPr>
            </a:br>
            <a:r>
              <a:rPr lang="pt-BR" sz="3200" dirty="0">
                <a:highlight>
                  <a:srgbClr val="00FF00"/>
                </a:highlight>
                <a:latin typeface="Century Gothic" panose="020B0502020202020204" pitchFamily="34" charset="0"/>
              </a:rPr>
              <a:t>Executando o programa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BD0A03A-1155-4829-B641-B84CEF05F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451" y="1652128"/>
            <a:ext cx="5887272" cy="4858428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5BDDE17-D453-4B2B-8AE1-67E377FA6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652128"/>
            <a:ext cx="4538696" cy="23014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highlight>
                  <a:srgbClr val="00FF00"/>
                </a:highlight>
                <a:latin typeface="Century Gothic" panose="020B0502020202020204" pitchFamily="34" charset="0"/>
              </a:rPr>
              <a:t>O cliente realiza um depósito de 10.000 unidades 4 vezes. Depois disso, o processo para.</a:t>
            </a:r>
          </a:p>
        </p:txBody>
      </p:sp>
    </p:spTree>
    <p:extLst>
      <p:ext uri="{BB962C8B-B14F-4D97-AF65-F5344CB8AC3E}">
        <p14:creationId xmlns:p14="http://schemas.microsoft.com/office/powerpoint/2010/main" val="286828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344E48-C5EC-4472-BAD1-893C9366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342"/>
            <a:ext cx="10515600" cy="134440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pt-BR" sz="3200" dirty="0">
                <a:highlight>
                  <a:srgbClr val="00FF00"/>
                </a:highlight>
                <a:latin typeface="Century Gothic" panose="020B0502020202020204" pitchFamily="34" charset="0"/>
              </a:rPr>
              <a:t>Programa Depósito</a:t>
            </a:r>
            <a:br>
              <a:rPr lang="pt-BR" sz="3200" dirty="0">
                <a:highlight>
                  <a:srgbClr val="00FF00"/>
                </a:highlight>
                <a:latin typeface="Century Gothic" panose="020B0502020202020204" pitchFamily="34" charset="0"/>
              </a:rPr>
            </a:br>
            <a:r>
              <a:rPr lang="pt-BR" sz="3200" dirty="0">
                <a:highlight>
                  <a:srgbClr val="00FF00"/>
                </a:highlight>
                <a:latin typeface="Century Gothic" panose="020B0502020202020204" pitchFamily="34" charset="0"/>
              </a:rPr>
              <a:t>Linhas de comando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1ACF1C67-FCD8-4E8F-9725-5DAB0E05A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38" y="1889897"/>
            <a:ext cx="4915586" cy="4429743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F568D4F6-0A01-4A67-880A-9DF8003A78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0" r="1"/>
          <a:stretch/>
        </p:blipFill>
        <p:spPr>
          <a:xfrm>
            <a:off x="5800724" y="1889897"/>
            <a:ext cx="6274237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45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344E48-C5EC-4472-BAD1-893C9366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1513"/>
          </a:xfrm>
        </p:spPr>
        <p:txBody>
          <a:bodyPr>
            <a:normAutofit/>
          </a:bodyPr>
          <a:lstStyle/>
          <a:p>
            <a:pPr algn="ctr"/>
            <a:r>
              <a:rPr lang="pt-BR" sz="3200" dirty="0">
                <a:highlight>
                  <a:srgbClr val="00FF00"/>
                </a:highlight>
                <a:latin typeface="Century Gothic" panose="020B0502020202020204" pitchFamily="34" charset="0"/>
              </a:rPr>
              <a:t>Programa Depósito e Saque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103A5615-4E1F-4955-A2BC-130F98002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056" y="1412312"/>
            <a:ext cx="11012044" cy="5284166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pt-BR" dirty="0">
                <a:highlight>
                  <a:srgbClr val="00FF00"/>
                </a:highlight>
                <a:latin typeface="Century Gothic" panose="020B0502020202020204" pitchFamily="34" charset="0"/>
              </a:rPr>
              <a:t>O cliente 1 deposita 10.000 unidades e saca 5.000;</a:t>
            </a:r>
          </a:p>
          <a:p>
            <a:pPr>
              <a:lnSpc>
                <a:spcPct val="170000"/>
              </a:lnSpc>
            </a:pPr>
            <a:r>
              <a:rPr lang="pt-BR" dirty="0">
                <a:highlight>
                  <a:srgbClr val="00FF00"/>
                </a:highlight>
                <a:latin typeface="Century Gothic" panose="020B0502020202020204" pitchFamily="34" charset="0"/>
              </a:rPr>
              <a:t>O cliente 2 faz o mesmo. Logo, temos 10.000 no banco;</a:t>
            </a:r>
          </a:p>
          <a:p>
            <a:pPr>
              <a:lnSpc>
                <a:spcPct val="170000"/>
              </a:lnSpc>
            </a:pPr>
            <a:r>
              <a:rPr lang="pt-BR" dirty="0">
                <a:highlight>
                  <a:srgbClr val="00FF00"/>
                </a:highlight>
                <a:latin typeface="Century Gothic" panose="020B0502020202020204" pitchFamily="34" charset="0"/>
              </a:rPr>
              <a:t>Os clientes 3  e 4 realizam os mesmos passos. Então, cada um desses dois vai deixar 5.000 unidades no banco, totalizando 10.000;</a:t>
            </a:r>
          </a:p>
          <a:p>
            <a:pPr>
              <a:lnSpc>
                <a:spcPct val="170000"/>
              </a:lnSpc>
            </a:pPr>
            <a:r>
              <a:rPr lang="pt-BR" dirty="0">
                <a:highlight>
                  <a:srgbClr val="00FF00"/>
                </a:highlight>
                <a:latin typeface="Century Gothic" panose="020B0502020202020204" pitchFamily="34" charset="0"/>
              </a:rPr>
              <a:t>10.000 mais 10.000 resulta em 20.000.</a:t>
            </a:r>
          </a:p>
        </p:txBody>
      </p:sp>
    </p:spTree>
    <p:extLst>
      <p:ext uri="{BB962C8B-B14F-4D97-AF65-F5344CB8AC3E}">
        <p14:creationId xmlns:p14="http://schemas.microsoft.com/office/powerpoint/2010/main" val="107645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70F95F1F-19BC-4D3D-9F84-260FF45F8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714" y="4262129"/>
            <a:ext cx="4952998" cy="246197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344E48-C5EC-4472-BAD1-893C9366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1513"/>
          </a:xfrm>
        </p:spPr>
        <p:txBody>
          <a:bodyPr>
            <a:normAutofit/>
          </a:bodyPr>
          <a:lstStyle/>
          <a:p>
            <a:pPr algn="ctr"/>
            <a:r>
              <a:rPr lang="pt-BR" sz="3200" dirty="0">
                <a:highlight>
                  <a:srgbClr val="00FF00"/>
                </a:highlight>
                <a:latin typeface="Century Gothic" panose="020B0502020202020204" pitchFamily="34" charset="0"/>
              </a:rPr>
              <a:t>Programa Depósito e Saque sem semáforo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3D6EB46-FDB8-4733-8E5F-52964FF26798}"/>
              </a:ext>
            </a:extLst>
          </p:cNvPr>
          <p:cNvGrpSpPr/>
          <p:nvPr/>
        </p:nvGrpSpPr>
        <p:grpSpPr>
          <a:xfrm>
            <a:off x="129208" y="1364884"/>
            <a:ext cx="5171662" cy="3720422"/>
            <a:chOff x="132895" y="1441738"/>
            <a:chExt cx="6516009" cy="4686954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9208B536-3432-443C-A7F0-94890E33E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895" y="1441738"/>
              <a:ext cx="6516009" cy="4686954"/>
            </a:xfrm>
            <a:prstGeom prst="rect">
              <a:avLst/>
            </a:prstGeom>
          </p:spPr>
        </p:pic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357BC962-99E8-469E-86B1-A7B363DFA96A}"/>
                </a:ext>
              </a:extLst>
            </p:cNvPr>
            <p:cNvSpPr/>
            <p:nvPr/>
          </p:nvSpPr>
          <p:spPr>
            <a:xfrm>
              <a:off x="132895" y="2621280"/>
              <a:ext cx="1596845" cy="21336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E96B3B5-1457-44A7-B479-EC79C0E65A38}"/>
              </a:ext>
            </a:extLst>
          </p:cNvPr>
          <p:cNvGrpSpPr/>
          <p:nvPr/>
        </p:nvGrpSpPr>
        <p:grpSpPr>
          <a:xfrm>
            <a:off x="5870714" y="1364884"/>
            <a:ext cx="6037280" cy="4979168"/>
            <a:chOff x="5870714" y="1603513"/>
            <a:chExt cx="6037280" cy="4979168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12C58183-687B-4864-AA54-ED23C5EE2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0714" y="1603513"/>
              <a:ext cx="6037280" cy="2729061"/>
            </a:xfrm>
            <a:prstGeom prst="rect">
              <a:avLst/>
            </a:prstGeom>
          </p:spPr>
        </p:pic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90FA4BF4-6549-477E-87D7-8DC777160B92}"/>
                </a:ext>
              </a:extLst>
            </p:cNvPr>
            <p:cNvSpPr/>
            <p:nvPr/>
          </p:nvSpPr>
          <p:spPr>
            <a:xfrm>
              <a:off x="5870714" y="3360420"/>
              <a:ext cx="1802626" cy="16002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73A7289C-1FA9-45DE-B9BF-BC22A9DC3ECD}"/>
                </a:ext>
              </a:extLst>
            </p:cNvPr>
            <p:cNvSpPr/>
            <p:nvPr/>
          </p:nvSpPr>
          <p:spPr>
            <a:xfrm>
              <a:off x="5870714" y="6422661"/>
              <a:ext cx="1253986" cy="16002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93992BD8-F308-4A60-B95E-0A84490A6B6C}"/>
                </a:ext>
              </a:extLst>
            </p:cNvPr>
            <p:cNvSpPr/>
            <p:nvPr/>
          </p:nvSpPr>
          <p:spPr>
            <a:xfrm>
              <a:off x="5870714" y="4578621"/>
              <a:ext cx="1482586" cy="16002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042351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B860CC63-7142-4ED1-9206-6A42CB949236}"/>
              </a:ext>
            </a:extLst>
          </p:cNvPr>
          <p:cNvGrpSpPr/>
          <p:nvPr/>
        </p:nvGrpSpPr>
        <p:grpSpPr>
          <a:xfrm>
            <a:off x="202573" y="624839"/>
            <a:ext cx="3775067" cy="3093959"/>
            <a:chOff x="3785870" y="1668780"/>
            <a:chExt cx="4620260" cy="390779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66B3D98E-224B-4B54-986A-09366A6C3B79}"/>
                </a:ext>
              </a:extLst>
            </p:cNvPr>
            <p:cNvGrpSpPr/>
            <p:nvPr/>
          </p:nvGrpSpPr>
          <p:grpSpPr>
            <a:xfrm>
              <a:off x="3785870" y="1668780"/>
              <a:ext cx="4620260" cy="3907790"/>
              <a:chOff x="3785870" y="1668780"/>
              <a:chExt cx="4620260" cy="3907790"/>
            </a:xfrm>
          </p:grpSpPr>
          <p:pic>
            <p:nvPicPr>
              <p:cNvPr id="16" name="Imagem 15" descr="Interface gráfica do usuário, Texto&#10;&#10;Descrição gerada automaticamente">
                <a:extLst>
                  <a:ext uri="{FF2B5EF4-FFF2-40B4-BE49-F238E27FC236}">
                    <a16:creationId xmlns:a16="http://schemas.microsoft.com/office/drawing/2014/main" id="{3CE24605-82F9-40E2-9883-66E3A7B52C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9018"/>
              <a:stretch/>
            </p:blipFill>
            <p:spPr>
              <a:xfrm>
                <a:off x="3785870" y="1668780"/>
                <a:ext cx="4620260" cy="3907790"/>
              </a:xfrm>
              <a:prstGeom prst="rect">
                <a:avLst/>
              </a:prstGeom>
            </p:spPr>
          </p:pic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12764ED4-B316-4560-AD9C-DFF27E33CFDD}"/>
                  </a:ext>
                </a:extLst>
              </p:cNvPr>
              <p:cNvSpPr/>
              <p:nvPr/>
            </p:nvSpPr>
            <p:spPr>
              <a:xfrm>
                <a:off x="3965446" y="3471204"/>
                <a:ext cx="789433" cy="166183"/>
              </a:xfrm>
              <a:prstGeom prst="round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: Cantos Arredondados 35">
                <a:extLst>
                  <a:ext uri="{FF2B5EF4-FFF2-40B4-BE49-F238E27FC236}">
                    <a16:creationId xmlns:a16="http://schemas.microsoft.com/office/drawing/2014/main" id="{A745ACD4-5036-4E9D-974A-D72E79F20DED}"/>
                  </a:ext>
                </a:extLst>
              </p:cNvPr>
              <p:cNvSpPr/>
              <p:nvPr/>
            </p:nvSpPr>
            <p:spPr>
              <a:xfrm>
                <a:off x="3987372" y="2263775"/>
                <a:ext cx="1538763" cy="136525"/>
              </a:xfrm>
              <a:prstGeom prst="round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3A24CAEF-0282-40F6-9FFE-754315B70265}"/>
                </a:ext>
              </a:extLst>
            </p:cNvPr>
            <p:cNvSpPr/>
            <p:nvPr/>
          </p:nvSpPr>
          <p:spPr>
            <a:xfrm>
              <a:off x="5039318" y="4717998"/>
              <a:ext cx="1148122" cy="15240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6CF1438A-7949-4141-ABC3-F975483A04C7}"/>
                </a:ext>
              </a:extLst>
            </p:cNvPr>
            <p:cNvSpPr/>
            <p:nvPr/>
          </p:nvSpPr>
          <p:spPr>
            <a:xfrm>
              <a:off x="5039318" y="4969565"/>
              <a:ext cx="1148122" cy="15240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AutoShape 2">
            <a:extLst>
              <a:ext uri="{FF2B5EF4-FFF2-40B4-BE49-F238E27FC236}">
                <a16:creationId xmlns:a16="http://schemas.microsoft.com/office/drawing/2014/main" id="{18CC510B-42FE-4621-A78A-3EE97DE523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424FB2-5A57-4AC8-AFFB-9CF11102A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93" y="3721842"/>
            <a:ext cx="4661574" cy="30101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7AFB86E-54C4-4A2F-ACC9-111641EF6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866" y="1111852"/>
            <a:ext cx="5073007" cy="2359352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1BF778E1-5FE2-4DDE-BD44-A774772E1703}"/>
              </a:ext>
            </a:extLst>
          </p:cNvPr>
          <p:cNvSpPr txBox="1">
            <a:spLocks/>
          </p:cNvSpPr>
          <p:nvPr/>
        </p:nvSpPr>
        <p:spPr>
          <a:xfrm>
            <a:off x="838200" y="-50300"/>
            <a:ext cx="10515600" cy="911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pt-BR" sz="2000" dirty="0">
                <a:highlight>
                  <a:srgbClr val="00FF00"/>
                </a:highlight>
                <a:latin typeface="Century Gothic" panose="020B0502020202020204" pitchFamily="34" charset="0"/>
              </a:rPr>
              <a:t>Programa Depósito e Saque com semáforo  </a:t>
            </a:r>
          </a:p>
          <a:p>
            <a:pPr algn="ctr">
              <a:lnSpc>
                <a:spcPct val="160000"/>
              </a:lnSpc>
            </a:pPr>
            <a:r>
              <a:rPr lang="pt-BR" sz="2000" dirty="0">
                <a:highlight>
                  <a:srgbClr val="00FF00"/>
                </a:highlight>
                <a:latin typeface="Century Gothic" panose="020B0502020202020204" pitchFamily="34" charset="0"/>
              </a:rPr>
              <a:t>Linhas de comando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C218E57-532A-437E-87CA-6517B6AC17E2}"/>
              </a:ext>
            </a:extLst>
          </p:cNvPr>
          <p:cNvSpPr/>
          <p:nvPr/>
        </p:nvSpPr>
        <p:spPr>
          <a:xfrm>
            <a:off x="1320799" y="4717998"/>
            <a:ext cx="1019970" cy="14213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41596D47-E9D4-40A3-A884-BC63279821A2}"/>
              </a:ext>
            </a:extLst>
          </p:cNvPr>
          <p:cNvSpPr/>
          <p:nvPr/>
        </p:nvSpPr>
        <p:spPr>
          <a:xfrm>
            <a:off x="838200" y="6226123"/>
            <a:ext cx="1502569" cy="14213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FD2FB900-8E7E-4937-A7F9-318818771F34}"/>
              </a:ext>
            </a:extLst>
          </p:cNvPr>
          <p:cNvSpPr/>
          <p:nvPr/>
        </p:nvSpPr>
        <p:spPr>
          <a:xfrm>
            <a:off x="1320799" y="4970939"/>
            <a:ext cx="1019970" cy="14213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960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BD24-92C8-4787-B839-D7D34DDE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47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pt-BR" sz="2400" dirty="0">
                <a:highlight>
                  <a:srgbClr val="00FF00"/>
                </a:highlight>
                <a:latin typeface="Century Gothic" panose="020B0502020202020204" pitchFamily="34" charset="0"/>
              </a:rPr>
              <a:t>Programa Depósito e Saque com semáforo  </a:t>
            </a:r>
            <a:br>
              <a:rPr lang="pt-BR" sz="2400" dirty="0">
                <a:highlight>
                  <a:srgbClr val="00FF00"/>
                </a:highlight>
                <a:latin typeface="Century Gothic" panose="020B0502020202020204" pitchFamily="34" charset="0"/>
              </a:rPr>
            </a:br>
            <a:r>
              <a:rPr lang="pt-BR" sz="2400" dirty="0">
                <a:highlight>
                  <a:srgbClr val="00FF00"/>
                </a:highlight>
                <a:latin typeface="Century Gothic" panose="020B0502020202020204" pitchFamily="34" charset="0"/>
              </a:rPr>
              <a:t>Executando o programa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9BC16B-BBFE-43C6-BF45-F206A713E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857" y="1552012"/>
            <a:ext cx="3921578" cy="528416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pt-BR" dirty="0">
                <a:highlight>
                  <a:srgbClr val="00FF00"/>
                </a:highlight>
                <a:latin typeface="Century Gothic" panose="020B0502020202020204" pitchFamily="34" charset="0"/>
              </a:rPr>
              <a:t>O cliente 1 deposita 10.000 unidades e saca 5.000;</a:t>
            </a:r>
          </a:p>
          <a:p>
            <a:pPr>
              <a:lnSpc>
                <a:spcPct val="170000"/>
              </a:lnSpc>
            </a:pPr>
            <a:r>
              <a:rPr lang="pt-BR" dirty="0">
                <a:highlight>
                  <a:srgbClr val="00FF00"/>
                </a:highlight>
                <a:latin typeface="Century Gothic" panose="020B0502020202020204" pitchFamily="34" charset="0"/>
              </a:rPr>
              <a:t>O cliente 2 faz o mesmo. Logo, temos 10.000 no banco;</a:t>
            </a:r>
          </a:p>
          <a:p>
            <a:pPr>
              <a:lnSpc>
                <a:spcPct val="170000"/>
              </a:lnSpc>
            </a:pPr>
            <a:r>
              <a:rPr lang="pt-BR" dirty="0">
                <a:highlight>
                  <a:srgbClr val="00FF00"/>
                </a:highlight>
                <a:latin typeface="Century Gothic" panose="020B0502020202020204" pitchFamily="34" charset="0"/>
              </a:rPr>
              <a:t>Os clientes 3  e 4 realizam os mesmos passos. Então, cada um desses dois vai deixar 5.000 unidades no banco, totalizando 10.000;</a:t>
            </a:r>
          </a:p>
          <a:p>
            <a:pPr>
              <a:lnSpc>
                <a:spcPct val="170000"/>
              </a:lnSpc>
            </a:pPr>
            <a:r>
              <a:rPr lang="pt-BR" dirty="0">
                <a:highlight>
                  <a:srgbClr val="00FF00"/>
                </a:highlight>
                <a:latin typeface="Century Gothic" panose="020B0502020202020204" pitchFamily="34" charset="0"/>
              </a:rPr>
              <a:t>10.000 mais 10.000 resulta em 20.000.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0C19AD1-ECB9-42B2-90DA-99A590CEF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186" y="1573834"/>
            <a:ext cx="6496957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49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73519-ECAB-42BF-8057-74EE7C10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highlight>
                  <a:srgbClr val="00FF00"/>
                </a:highlight>
                <a:latin typeface="Century Gothic" panose="020B0502020202020204" pitchFamily="34" charset="0"/>
              </a:rPr>
              <a:t>Bibliografia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8FB807-0446-4D0B-B400-03AD1EBCF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highlight>
                  <a:srgbClr val="00FF00"/>
                </a:highlight>
                <a:latin typeface="Century Gothic" panose="020B0502020202020204" pitchFamily="34" charset="0"/>
              </a:rPr>
              <a:t>CASANOVA, </a:t>
            </a:r>
            <a:r>
              <a:rPr lang="pt-BR" sz="1600" dirty="0" err="1">
                <a:highlight>
                  <a:srgbClr val="00FF00"/>
                </a:highlight>
                <a:latin typeface="Century Gothic" panose="020B0502020202020204" pitchFamily="34" charset="0"/>
              </a:rPr>
              <a:t>Dalcimar</a:t>
            </a:r>
            <a:r>
              <a:rPr lang="pt-BR" sz="1600" dirty="0">
                <a:highlight>
                  <a:srgbClr val="00FF00"/>
                </a:highlight>
                <a:latin typeface="Century Gothic" panose="020B0502020202020204" pitchFamily="34" charset="0"/>
              </a:rPr>
              <a:t>. Sistemas Operacionais - L11 mecanismos de coordenação (semáforos). Disponível em: </a:t>
            </a:r>
            <a:r>
              <a:rPr lang="pt-BR" sz="1600" dirty="0">
                <a:solidFill>
                  <a:srgbClr val="0563C1"/>
                </a:solidFill>
                <a:highlight>
                  <a:srgbClr val="00FF00"/>
                </a:highlight>
                <a:latin typeface="Century Gothic" panose="020B0502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</a:t>
            </a:r>
            <a:r>
              <a:rPr lang="pt-BR" sz="1600" dirty="0" err="1">
                <a:solidFill>
                  <a:srgbClr val="0563C1"/>
                </a:solidFill>
                <a:highlight>
                  <a:srgbClr val="00FF00"/>
                </a:highlight>
                <a:latin typeface="Century Gothic" panose="020B0502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watch?v</a:t>
            </a:r>
            <a:r>
              <a:rPr lang="pt-BR" sz="1600" dirty="0">
                <a:highlight>
                  <a:srgbClr val="00FF00"/>
                </a:highlight>
                <a:latin typeface="Century Gothic" panose="020B0502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=Qx49y6pE3NI&amp;t=779s</a:t>
            </a:r>
            <a:r>
              <a:rPr lang="pt-BR" sz="1600" dirty="0">
                <a:highlight>
                  <a:srgbClr val="00FF00"/>
                </a:highlight>
                <a:latin typeface="Century Gothic" panose="020B0502020202020204" pitchFamily="34" charset="0"/>
              </a:rPr>
              <a:t>. Acesso em: 12 de abril de 2022.</a:t>
            </a:r>
          </a:p>
          <a:p>
            <a:pPr>
              <a:lnSpc>
                <a:spcPct val="150000"/>
              </a:lnSpc>
            </a:pPr>
            <a:r>
              <a:rPr lang="pt-BR" sz="1600" dirty="0" err="1">
                <a:highlight>
                  <a:srgbClr val="00FF00"/>
                </a:highlight>
                <a:latin typeface="Century Gothic" panose="020B0502020202020204" pitchFamily="34" charset="0"/>
              </a:rPr>
              <a:t>Neso</a:t>
            </a:r>
            <a:r>
              <a:rPr lang="pt-BR" sz="1600" dirty="0">
                <a:highlight>
                  <a:srgbClr val="00FF00"/>
                </a:highlight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highlight>
                  <a:srgbClr val="00FF00"/>
                </a:highlight>
                <a:latin typeface="Century Gothic" panose="020B0502020202020204" pitchFamily="34" charset="0"/>
              </a:rPr>
              <a:t>Academy</a:t>
            </a:r>
            <a:r>
              <a:rPr lang="pt-BR" sz="1600" dirty="0">
                <a:highlight>
                  <a:srgbClr val="00FF00"/>
                </a:highlight>
                <a:latin typeface="Century Gothic" panose="020B0502020202020204" pitchFamily="34" charset="0"/>
              </a:rPr>
              <a:t>. </a:t>
            </a:r>
            <a:r>
              <a:rPr lang="pt-BR" sz="1600" dirty="0" err="1">
                <a:highlight>
                  <a:srgbClr val="00FF00"/>
                </a:highlight>
                <a:latin typeface="Century Gothic" panose="020B0502020202020204" pitchFamily="34" charset="0"/>
              </a:rPr>
              <a:t>Semaphores</a:t>
            </a:r>
            <a:r>
              <a:rPr lang="pt-BR" sz="1600" dirty="0">
                <a:highlight>
                  <a:srgbClr val="00FF00"/>
                </a:highlight>
                <a:latin typeface="Century Gothic" panose="020B0502020202020204" pitchFamily="34" charset="0"/>
              </a:rPr>
              <a:t>. Disponível em: </a:t>
            </a:r>
            <a:r>
              <a:rPr lang="pt-BR" sz="1600" dirty="0">
                <a:solidFill>
                  <a:srgbClr val="0563C1"/>
                </a:solidFill>
                <a:highlight>
                  <a:srgbClr val="00FF00"/>
                </a:highlight>
                <a:latin typeface="Century Gothic" panose="020B0502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</a:t>
            </a:r>
            <a:r>
              <a:rPr lang="pt-BR" sz="1600" dirty="0" err="1">
                <a:solidFill>
                  <a:srgbClr val="0563C1"/>
                </a:solidFill>
                <a:highlight>
                  <a:srgbClr val="00FF00"/>
                </a:highlight>
                <a:latin typeface="Century Gothic" panose="020B0502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watch?v</a:t>
            </a:r>
            <a:r>
              <a:rPr lang="pt-BR" sz="1600" dirty="0">
                <a:highlight>
                  <a:srgbClr val="00FF00"/>
                </a:highlight>
                <a:latin typeface="Century Gothic" panose="020B0502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=XDIOC2EY5JE&amp;list=PLeL6fbUgUKxz8-ADEazyMmRgzokCSxVpx</a:t>
            </a:r>
            <a:r>
              <a:rPr lang="pt-BR" sz="1600" dirty="0">
                <a:highlight>
                  <a:srgbClr val="00FF00"/>
                </a:highlight>
                <a:latin typeface="Century Gothic" panose="020B0502020202020204" pitchFamily="34" charset="0"/>
              </a:rPr>
              <a:t>. Acesso em: 11 de abril de 2022.</a:t>
            </a:r>
          </a:p>
          <a:p>
            <a:pPr>
              <a:lnSpc>
                <a:spcPct val="150000"/>
              </a:lnSpc>
            </a:pPr>
            <a:r>
              <a:rPr lang="pt-BR" sz="1600" dirty="0" err="1">
                <a:highlight>
                  <a:srgbClr val="00FF00"/>
                </a:highlight>
                <a:latin typeface="Century Gothic" panose="020B0502020202020204" pitchFamily="34" charset="0"/>
              </a:rPr>
              <a:t>Neso</a:t>
            </a:r>
            <a:r>
              <a:rPr lang="pt-BR" sz="1600" dirty="0">
                <a:highlight>
                  <a:srgbClr val="00FF00"/>
                </a:highlight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highlight>
                  <a:srgbClr val="00FF00"/>
                </a:highlight>
                <a:latin typeface="Century Gothic" panose="020B0502020202020204" pitchFamily="34" charset="0"/>
              </a:rPr>
              <a:t>Academy</a:t>
            </a:r>
            <a:r>
              <a:rPr lang="pt-BR" sz="1600" dirty="0">
                <a:highlight>
                  <a:srgbClr val="00FF00"/>
                </a:highlight>
                <a:latin typeface="Century Gothic" panose="020B0502020202020204" pitchFamily="34" charset="0"/>
              </a:rPr>
              <a:t>. </a:t>
            </a:r>
            <a:r>
              <a:rPr lang="pt-BR" sz="1600" dirty="0" err="1">
                <a:highlight>
                  <a:srgbClr val="00FF00"/>
                </a:highlight>
                <a:latin typeface="Century Gothic" panose="020B0502020202020204" pitchFamily="34" charset="0"/>
              </a:rPr>
              <a:t>Disadvantages</a:t>
            </a:r>
            <a:r>
              <a:rPr lang="pt-BR" sz="1600" dirty="0">
                <a:highlight>
                  <a:srgbClr val="00FF00"/>
                </a:highlight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highlight>
                  <a:srgbClr val="00FF00"/>
                </a:highlight>
                <a:latin typeface="Century Gothic" panose="020B0502020202020204" pitchFamily="34" charset="0"/>
              </a:rPr>
              <a:t>of</a:t>
            </a:r>
            <a:r>
              <a:rPr lang="pt-BR" sz="1600" dirty="0">
                <a:highlight>
                  <a:srgbClr val="00FF00"/>
                </a:highlight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highlight>
                  <a:srgbClr val="00FF00"/>
                </a:highlight>
                <a:latin typeface="Century Gothic" panose="020B0502020202020204" pitchFamily="34" charset="0"/>
              </a:rPr>
              <a:t>Semaphores</a:t>
            </a:r>
            <a:r>
              <a:rPr lang="pt-BR" sz="1600" dirty="0">
                <a:highlight>
                  <a:srgbClr val="00FF00"/>
                </a:highlight>
                <a:latin typeface="Century Gothic" panose="020B0502020202020204" pitchFamily="34" charset="0"/>
              </a:rPr>
              <a:t>. Disponível em: </a:t>
            </a:r>
            <a:r>
              <a:rPr lang="pt-BR" sz="1600" dirty="0">
                <a:solidFill>
                  <a:srgbClr val="0563C1"/>
                </a:solidFill>
                <a:highlight>
                  <a:srgbClr val="00FF00"/>
                </a:highlight>
                <a:latin typeface="Century Gothic" panose="020B0502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</a:t>
            </a:r>
            <a:r>
              <a:rPr lang="pt-BR" sz="1600" dirty="0" err="1">
                <a:solidFill>
                  <a:srgbClr val="0563C1"/>
                </a:solidFill>
                <a:highlight>
                  <a:srgbClr val="00FF00"/>
                </a:highlight>
                <a:latin typeface="Century Gothic" panose="020B0502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watch?v</a:t>
            </a:r>
            <a:r>
              <a:rPr lang="pt-BR" sz="1600" dirty="0">
                <a:highlight>
                  <a:srgbClr val="00FF00"/>
                </a:highlight>
                <a:latin typeface="Century Gothic" panose="020B0502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=2cGo2HdA0dM</a:t>
            </a:r>
            <a:r>
              <a:rPr lang="pt-BR" sz="1600" dirty="0">
                <a:highlight>
                  <a:srgbClr val="00FF00"/>
                </a:highlight>
                <a:latin typeface="Century Gothic" panose="020B0502020202020204" pitchFamily="34" charset="0"/>
              </a:rPr>
              <a:t>. Acesso em: 11 de abril de 2022.</a:t>
            </a:r>
          </a:p>
        </p:txBody>
      </p:sp>
    </p:spTree>
    <p:extLst>
      <p:ext uri="{BB962C8B-B14F-4D97-AF65-F5344CB8AC3E}">
        <p14:creationId xmlns:p14="http://schemas.microsoft.com/office/powerpoint/2010/main" val="166744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41F0B5-3B60-4481-AFF5-098E147E7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88" y="5682712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highlight>
                  <a:srgbClr val="00FF00"/>
                </a:highlight>
                <a:latin typeface="Century Gothic" panose="020B0502020202020204" pitchFamily="34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12013357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307</Words>
  <Application>Microsoft Office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Tema do Office</vt:lpstr>
      <vt:lpstr>Mecanismos de coordenação de Tarefas  Semáforos</vt:lpstr>
      <vt:lpstr>Programa Depósito  Executando o programa</vt:lpstr>
      <vt:lpstr>Programa Depósito Linhas de comando</vt:lpstr>
      <vt:lpstr>Programa Depósito e Saque</vt:lpstr>
      <vt:lpstr>Programa Depósito e Saque sem semáforo</vt:lpstr>
      <vt:lpstr>Apresentação do PowerPoint</vt:lpstr>
      <vt:lpstr>Programa Depósito e Saque com semáforo   Executando o programa</vt:lpstr>
      <vt:lpstr>Bibliografia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Semáforos </dc:title>
  <dc:creator>maracaldas40@gmail.com</dc:creator>
  <cp:lastModifiedBy>Matheus Silva</cp:lastModifiedBy>
  <cp:revision>3</cp:revision>
  <dcterms:created xsi:type="dcterms:W3CDTF">2022-04-13T22:52:15Z</dcterms:created>
  <dcterms:modified xsi:type="dcterms:W3CDTF">2022-05-07T23:48:51Z</dcterms:modified>
</cp:coreProperties>
</file>